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sldIdLst>
    <p:sldId id="256" r:id="rId2"/>
    <p:sldId id="288" r:id="rId3"/>
    <p:sldId id="277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3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7"/>
    <p:restoredTop sz="94650"/>
  </p:normalViewPr>
  <p:slideViewPr>
    <p:cSldViewPr snapToGrid="0" snapToObjects="1">
      <p:cViewPr varScale="1">
        <p:scale>
          <a:sx n="117" d="100"/>
          <a:sy n="117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55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205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039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235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49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212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88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502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30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247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735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974EEC-D819-0D44-A9AC-B48AB6AE948B}" type="datetimeFigureOut">
              <a:rPr lang="es-CO" smtClean="0"/>
              <a:t>8/03/22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BA4225C-8C84-7540-97D1-4A3E8ABBDB4A}" type="slidenum">
              <a:rPr lang="es-CO" smtClean="0"/>
              <a:t>‹Nº›</a:t>
            </a:fld>
            <a:endParaRPr lang="es-CO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54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es/resource/29039675" TargetMode="External"/><Relationship Id="rId2" Type="http://schemas.openxmlformats.org/officeDocument/2006/relationships/hyperlink" Target="https://wordwall.net/es/resource/2903945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es/resource/29040026" TargetMode="External"/><Relationship Id="rId5" Type="http://schemas.openxmlformats.org/officeDocument/2006/relationships/hyperlink" Target="https://wordwall.net/es/resource/29040744" TargetMode="External"/><Relationship Id="rId4" Type="http://schemas.openxmlformats.org/officeDocument/2006/relationships/hyperlink" Target="https://wordwall.net/es/resource/2903991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4.gif"/><Relationship Id="rId5" Type="http://schemas.openxmlformats.org/officeDocument/2006/relationships/hyperlink" Target="https://dictionary.cambridge.org/us/dictionary/english/person" TargetMode="External"/><Relationship Id="rId4" Type="http://schemas.openxmlformats.org/officeDocument/2006/relationships/hyperlink" Target="https://dictionary.cambridge.org/us/dictionary/english/sor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4.m4a"/><Relationship Id="rId7" Type="http://schemas.openxmlformats.org/officeDocument/2006/relationships/image" Target="../media/image37.sv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4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dictionary.cambridge.org/us/dictionary/english/mistake" TargetMode="Externa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https://dictionary.cambridge.org/us/dictionary/english/answer" TargetMode="External"/><Relationship Id="rId5" Type="http://schemas.openxmlformats.org/officeDocument/2006/relationships/hyperlink" Target="https://dictionary.cambridge.org/us/dictionary/english/exam" TargetMode="External"/><Relationship Id="rId4" Type="http://schemas.openxmlformats.org/officeDocument/2006/relationships/hyperlink" Target="https://dictionary.cambridge.org/us/dictionary/english/finished" TargetMode="Externa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7" Type="http://schemas.openxmlformats.org/officeDocument/2006/relationships/image" Target="../media/image49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7.m4a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hyperlink" Target="https://dictionary.cambridge.org/us/dictionary/english/criticiz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60.m4a"/><Relationship Id="rId7" Type="http://schemas.openxmlformats.org/officeDocument/2006/relationships/image" Target="../media/image61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0.m4a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85A84-E572-2544-A11A-7F49EEE2A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/>
              <a:t>CATEGORY 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BB2D95-71C3-0249-A2E1-0A6D41AC8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Carlos Albán Holguín </a:t>
            </a:r>
            <a:r>
              <a:rPr lang="es-CO" dirty="0" err="1"/>
              <a:t>i.e.d</a:t>
            </a: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0181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lato hondo con comida&#10;&#10;Descripción generada automáticamente">
            <a:extLst>
              <a:ext uri="{FF2B5EF4-FFF2-40B4-BE49-F238E27FC236}">
                <a16:creationId xmlns:a16="http://schemas.microsoft.com/office/drawing/2014/main" id="{2AF03E88-4B11-E24D-B9F1-67CA17EEC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21" r="1" b="746"/>
          <a:stretch/>
        </p:blipFill>
        <p:spPr>
          <a:xfrm>
            <a:off x="2424329" y="1553255"/>
            <a:ext cx="9124204" cy="4661277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26F0247-260D-274B-97C3-6BE3EA16EA7B}"/>
              </a:ext>
            </a:extLst>
          </p:cNvPr>
          <p:cNvSpPr/>
          <p:nvPr/>
        </p:nvSpPr>
        <p:spPr>
          <a:xfrm>
            <a:off x="322335" y="445909"/>
            <a:ext cx="2031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typical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2:37 p. m." descr="Audio Recording 20/02/2022, 6:02:37 p. m.">
            <a:hlinkClick r:id="" action="ppaction://media"/>
            <a:extLst>
              <a:ext uri="{FF2B5EF4-FFF2-40B4-BE49-F238E27FC236}">
                <a16:creationId xmlns:a16="http://schemas.microsoft.com/office/drawing/2014/main" id="{ADF2253B-6CFC-9148-BF9E-D5965B3CB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4329" y="5564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BE6C46BA-CB47-CC42-AEE3-3FDB04C09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4063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59D79F0-41D2-F941-9D8A-36D8FF5B7EB8}"/>
              </a:ext>
            </a:extLst>
          </p:cNvPr>
          <p:cNvSpPr/>
          <p:nvPr/>
        </p:nvSpPr>
        <p:spPr>
          <a:xfrm>
            <a:off x="3146600" y="4643735"/>
            <a:ext cx="2393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journey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2:51 p. m." descr="Audio Recording 20/02/2022, 6:02:51 p. m.">
            <a:hlinkClick r:id="" action="ppaction://media"/>
            <a:extLst>
              <a:ext uri="{FF2B5EF4-FFF2-40B4-BE49-F238E27FC236}">
                <a16:creationId xmlns:a16="http://schemas.microsoft.com/office/drawing/2014/main" id="{8AF24E5E-B46C-9043-95B4-BB0FF7092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5600" y="47542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niña, pequeño&#10;&#10;Descripción generada automáticamente">
            <a:extLst>
              <a:ext uri="{FF2B5EF4-FFF2-40B4-BE49-F238E27FC236}">
                <a16:creationId xmlns:a16="http://schemas.microsoft.com/office/drawing/2014/main" id="{45B5E786-09AE-1D46-8A39-5D144D23C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768" y="643467"/>
            <a:ext cx="4916463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E79CE5E-A84A-3F42-92CF-45319D7DCAB7}"/>
              </a:ext>
            </a:extLst>
          </p:cNvPr>
          <p:cNvSpPr/>
          <p:nvPr/>
        </p:nvSpPr>
        <p:spPr>
          <a:xfrm>
            <a:off x="976288" y="1289496"/>
            <a:ext cx="2008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height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3:02 p. m." descr="Audio Recording 20/02/2022, 6:03:02 p. m.">
            <a:hlinkClick r:id="" action="ppaction://media"/>
            <a:extLst>
              <a:ext uri="{FF2B5EF4-FFF2-40B4-BE49-F238E27FC236}">
                <a16:creationId xmlns:a16="http://schemas.microsoft.com/office/drawing/2014/main" id="{807FC0B8-DE57-D643-B1C0-D6CDDACA8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0368" y="13661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ájaro parado en el pasto&#10;&#10;Descripción generada automáticamente con confianza media">
            <a:extLst>
              <a:ext uri="{FF2B5EF4-FFF2-40B4-BE49-F238E27FC236}">
                <a16:creationId xmlns:a16="http://schemas.microsoft.com/office/drawing/2014/main" id="{62D2C89C-66AB-3A46-9C9F-C9DB6F3C9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51" b="2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A7E32F8-F001-0A49-AF7A-A1A0053DB7B3}"/>
              </a:ext>
            </a:extLst>
          </p:cNvPr>
          <p:cNvSpPr/>
          <p:nvPr/>
        </p:nvSpPr>
        <p:spPr>
          <a:xfrm>
            <a:off x="285797" y="-167289"/>
            <a:ext cx="2263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species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3:12 p. m." descr="Audio Recording 20/02/2022, 6:03:12 p. m.">
            <a:hlinkClick r:id="" action="ppaction://media"/>
            <a:extLst>
              <a:ext uri="{FF2B5EF4-FFF2-40B4-BE49-F238E27FC236}">
                <a16:creationId xmlns:a16="http://schemas.microsoft.com/office/drawing/2014/main" id="{A4C23C98-1493-7C44-888F-95DD3376C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3528" y="-313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Descripción generada automáticamente con confianza media">
            <a:extLst>
              <a:ext uri="{FF2B5EF4-FFF2-40B4-BE49-F238E27FC236}">
                <a16:creationId xmlns:a16="http://schemas.microsoft.com/office/drawing/2014/main" id="{F91C44E2-DFDA-5B4A-99BB-1446979BD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840" y="643467"/>
            <a:ext cx="4944319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5298BE6-4E01-174E-B6EA-541834D01C64}"/>
              </a:ext>
            </a:extLst>
          </p:cNvPr>
          <p:cNvSpPr/>
          <p:nvPr/>
        </p:nvSpPr>
        <p:spPr>
          <a:xfrm>
            <a:off x="733786" y="1567832"/>
            <a:ext cx="2128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feeling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3:51 p. m." descr="Audio Recording 20/02/2022, 6:03:51 p. m.">
            <a:hlinkClick r:id="" action="ppaction://media"/>
            <a:extLst>
              <a:ext uri="{FF2B5EF4-FFF2-40B4-BE49-F238E27FC236}">
                <a16:creationId xmlns:a16="http://schemas.microsoft.com/office/drawing/2014/main" id="{B9677A94-537E-E946-84F8-CE828856B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2920" y="1720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7936B3E8-5F4D-7A42-BFC0-99B51DDA6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975360"/>
            <a:ext cx="10905066" cy="4907279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55A4957-73C0-5746-A420-3504DA7C99E1}"/>
              </a:ext>
            </a:extLst>
          </p:cNvPr>
          <p:cNvSpPr/>
          <p:nvPr/>
        </p:nvSpPr>
        <p:spPr>
          <a:xfrm>
            <a:off x="444394" y="101432"/>
            <a:ext cx="2281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rewrite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4:04 p. m." descr="Audio Recording 20/02/2022, 6:04:04 p. m.">
            <a:hlinkClick r:id="" action="ppaction://media"/>
            <a:extLst>
              <a:ext uri="{FF2B5EF4-FFF2-40B4-BE49-F238E27FC236}">
                <a16:creationId xmlns:a16="http://schemas.microsoft.com/office/drawing/2014/main" id="{3AD5E985-51B7-D945-BF24-42DA835BC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7190" y="2198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9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625DBA5F-A021-2344-8E2A-FD31D7FB7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675471"/>
            <a:ext cx="10905066" cy="5507057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43AEDCB-855A-2646-956F-D74A2AD90156}"/>
              </a:ext>
            </a:extLst>
          </p:cNvPr>
          <p:cNvSpPr/>
          <p:nvPr/>
        </p:nvSpPr>
        <p:spPr>
          <a:xfrm>
            <a:off x="4033519" y="2720871"/>
            <a:ext cx="2106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replies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4:16 p. m." descr="Audio Recording 20/02/2022, 6:04:16 p. m.">
            <a:hlinkClick r:id="" action="ppaction://media"/>
            <a:extLst>
              <a:ext uri="{FF2B5EF4-FFF2-40B4-BE49-F238E27FC236}">
                <a16:creationId xmlns:a16="http://schemas.microsoft.com/office/drawing/2014/main" id="{088D0100-5DFE-6544-80DB-B047ECF47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28568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F44BD03-4A38-7943-ABE2-9B9ACC6C3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" r="1246" b="-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0D38F41-1AF6-B147-997F-362F6724C1C1}"/>
              </a:ext>
            </a:extLst>
          </p:cNvPr>
          <p:cNvSpPr/>
          <p:nvPr/>
        </p:nvSpPr>
        <p:spPr>
          <a:xfrm>
            <a:off x="6096000" y="-182911"/>
            <a:ext cx="2428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another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4:25 p. m." descr="Audio Recording 20/02/2022, 6:04:25 p. m.">
            <a:hlinkClick r:id="" action="ppaction://media"/>
            <a:extLst>
              <a:ext uri="{FF2B5EF4-FFF2-40B4-BE49-F238E27FC236}">
                <a16:creationId xmlns:a16="http://schemas.microsoft.com/office/drawing/2014/main" id="{43EBE497-7CF7-194D-8AD5-6A46BE456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8884" y="-72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lendario&#10;&#10;Descripción generada automáticamente">
            <a:extLst>
              <a:ext uri="{FF2B5EF4-FFF2-40B4-BE49-F238E27FC236}">
                <a16:creationId xmlns:a16="http://schemas.microsoft.com/office/drawing/2014/main" id="{A764419C-2595-6A46-8B74-86FE401C4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304" y="457200"/>
            <a:ext cx="4279391" cy="59436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3918AB6-28DC-1246-A629-8AFAC15BECBC}"/>
              </a:ext>
            </a:extLst>
          </p:cNvPr>
          <p:cNvSpPr/>
          <p:nvPr/>
        </p:nvSpPr>
        <p:spPr>
          <a:xfrm>
            <a:off x="1101871" y="748760"/>
            <a:ext cx="2419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January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4:38 p. m." descr="Audio Recording 20/02/2022, 6:04:38 p. m.">
            <a:hlinkClick r:id="" action="ppaction://media"/>
            <a:extLst>
              <a:ext uri="{FF2B5EF4-FFF2-40B4-BE49-F238E27FC236}">
                <a16:creationId xmlns:a16="http://schemas.microsoft.com/office/drawing/2014/main" id="{DA717D33-76B9-9D45-A6D6-A64419B6B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817" y="8592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no sosteniendo moneda&#10;&#10;Descripción generada automáticamente con confianza media">
            <a:extLst>
              <a:ext uri="{FF2B5EF4-FFF2-40B4-BE49-F238E27FC236}">
                <a16:creationId xmlns:a16="http://schemas.microsoft.com/office/drawing/2014/main" id="{00CA4E85-E392-A047-951C-EFDD9B01B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02" y="457200"/>
            <a:ext cx="10031396" cy="59436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A9D5301-A25A-0C42-A20B-4BDD2054A5CF}"/>
              </a:ext>
            </a:extLst>
          </p:cNvPr>
          <p:cNvSpPr/>
          <p:nvPr/>
        </p:nvSpPr>
        <p:spPr>
          <a:xfrm>
            <a:off x="1055677" y="350269"/>
            <a:ext cx="267118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4:59 p. m." descr="Audio Recording 20/02/2022, 6:04:59 p. m.">
            <a:hlinkClick r:id="" action="ppaction://media"/>
            <a:extLst>
              <a:ext uri="{FF2B5EF4-FFF2-40B4-BE49-F238E27FC236}">
                <a16:creationId xmlns:a16="http://schemas.microsoft.com/office/drawing/2014/main" id="{02D6072B-8744-7648-80B4-CD01E0E2B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911" y="3502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7FC7C-28DE-0F4A-81CC-108F1849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Aleatorios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675533-870E-224E-8364-53135EA7F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>
                <a:hlinkClick r:id="rId2"/>
              </a:rPr>
              <a:t>https://wordwall.net/es/resource/29039457</a:t>
            </a:r>
            <a:r>
              <a:rPr lang="es-CO" dirty="0"/>
              <a:t> Ronda 1 y 2</a:t>
            </a:r>
          </a:p>
          <a:p>
            <a:r>
              <a:rPr lang="es-CO" dirty="0">
                <a:hlinkClick r:id="rId3"/>
              </a:rPr>
              <a:t>https://wordwall.net/es/resource/29039675</a:t>
            </a:r>
            <a:r>
              <a:rPr lang="es-CO" dirty="0"/>
              <a:t> Ronda 3 y 4</a:t>
            </a:r>
          </a:p>
          <a:p>
            <a:r>
              <a:rPr lang="es-CO" dirty="0">
                <a:hlinkClick r:id="rId4"/>
              </a:rPr>
              <a:t>https://wordwall.net/es/resource/29039915</a:t>
            </a:r>
            <a:r>
              <a:rPr lang="es-CO" dirty="0"/>
              <a:t> Ronda 5</a:t>
            </a:r>
          </a:p>
          <a:p>
            <a:r>
              <a:rPr lang="es-CO" dirty="0">
                <a:hlinkClick r:id="rId5"/>
              </a:rPr>
              <a:t>https://wordwall.net/es/resource/29040744</a:t>
            </a:r>
            <a:r>
              <a:rPr lang="es-CO" dirty="0"/>
              <a:t> Ronda 6</a:t>
            </a:r>
          </a:p>
          <a:p>
            <a:r>
              <a:rPr lang="es-CO" dirty="0">
                <a:hlinkClick r:id="rId6"/>
              </a:rPr>
              <a:t>https://wordwall.net/es/resource/29040026</a:t>
            </a:r>
            <a:r>
              <a:rPr lang="es-CO" dirty="0"/>
              <a:t> Ronda 7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98777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F9C5CC81-81A5-CB40-A053-375447918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124" y="457200"/>
            <a:ext cx="4873751" cy="59436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E467A22-DD2E-474F-880A-1CEE44540715}"/>
              </a:ext>
            </a:extLst>
          </p:cNvPr>
          <p:cNvSpPr/>
          <p:nvPr/>
        </p:nvSpPr>
        <p:spPr>
          <a:xfrm>
            <a:off x="637698" y="578441"/>
            <a:ext cx="2383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Turn</a:t>
            </a:r>
            <a:r>
              <a:rPr lang="es-E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5:10 p. m." descr="Audio Recording 20/02/2022, 6:05:10 p. m.">
            <a:hlinkClick r:id="" action="ppaction://media"/>
            <a:extLst>
              <a:ext uri="{FF2B5EF4-FFF2-40B4-BE49-F238E27FC236}">
                <a16:creationId xmlns:a16="http://schemas.microsoft.com/office/drawing/2014/main" id="{06C1D44E-E62F-084B-B58D-A6DA8CA81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1998" y="7442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amión de doble nivel pasando por la ciudad&#10;&#10;Descripción generada automáticamente">
            <a:extLst>
              <a:ext uri="{FF2B5EF4-FFF2-40B4-BE49-F238E27FC236}">
                <a16:creationId xmlns:a16="http://schemas.microsoft.com/office/drawing/2014/main" id="{71DAFA76-04D4-5F47-B762-6ABB127E9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7D7108C-369F-C746-BE2E-284E67B93060}"/>
              </a:ext>
            </a:extLst>
          </p:cNvPr>
          <p:cNvSpPr/>
          <p:nvPr/>
        </p:nvSpPr>
        <p:spPr>
          <a:xfrm>
            <a:off x="716519" y="520160"/>
            <a:ext cx="247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England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5:24 p. m." descr="Audio Recording 20/02/2022, 6:05:24 p. m.">
            <a:hlinkClick r:id="" action="ppaction://media"/>
            <a:extLst>
              <a:ext uri="{FF2B5EF4-FFF2-40B4-BE49-F238E27FC236}">
                <a16:creationId xmlns:a16="http://schemas.microsoft.com/office/drawing/2014/main" id="{DA357C71-201E-134B-9D1E-27286681C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52" y="592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5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lendario&#10;&#10;Descripción generada automáticamente">
            <a:extLst>
              <a:ext uri="{FF2B5EF4-FFF2-40B4-BE49-F238E27FC236}">
                <a16:creationId xmlns:a16="http://schemas.microsoft.com/office/drawing/2014/main" id="{FC531441-05F3-E641-A686-7A301A6EB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202" y="643467"/>
            <a:ext cx="5083595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B01FF35-C41D-F341-AD8C-CBA731EF17E0}"/>
              </a:ext>
            </a:extLst>
          </p:cNvPr>
          <p:cNvSpPr/>
          <p:nvPr/>
        </p:nvSpPr>
        <p:spPr>
          <a:xfrm>
            <a:off x="664414" y="1106167"/>
            <a:ext cx="2185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August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5:37 p. m." descr="Audio Recording 20/02/2022, 6:05:37 p. m.">
            <a:hlinkClick r:id="" action="ppaction://media"/>
            <a:extLst>
              <a:ext uri="{FF2B5EF4-FFF2-40B4-BE49-F238E27FC236}">
                <a16:creationId xmlns:a16="http://schemas.microsoft.com/office/drawing/2014/main" id="{9C1B1B7A-ECAC-0941-A792-EE55820FC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9416" y="12166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flor amarilla&#10;&#10;Descripción generada automáticamente">
            <a:extLst>
              <a:ext uri="{FF2B5EF4-FFF2-40B4-BE49-F238E27FC236}">
                <a16:creationId xmlns:a16="http://schemas.microsoft.com/office/drawing/2014/main" id="{E1919511-15AB-C645-9F87-9D7FB149A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9"/>
          <a:stretch/>
        </p:blipFill>
        <p:spPr>
          <a:xfrm>
            <a:off x="2106705" y="-3935"/>
            <a:ext cx="9126721" cy="675140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EA368E3-2125-6542-A7A3-7CBFDC9D3F93}"/>
              </a:ext>
            </a:extLst>
          </p:cNvPr>
          <p:cNvSpPr/>
          <p:nvPr/>
        </p:nvSpPr>
        <p:spPr>
          <a:xfrm>
            <a:off x="255299" y="117419"/>
            <a:ext cx="2250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survive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5:51 p. m." descr="Audio Recording 20/02/2022, 6:05:51 p. m.">
            <a:hlinkClick r:id="" action="ppaction://media"/>
            <a:extLst>
              <a:ext uri="{FF2B5EF4-FFF2-40B4-BE49-F238E27FC236}">
                <a16:creationId xmlns:a16="http://schemas.microsoft.com/office/drawing/2014/main" id="{0DA272B6-463C-1B4C-9E57-FD7F3F6BD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5128" y="1105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88C6F68-8138-4E46-8B90-5FC39EF58878}"/>
              </a:ext>
            </a:extLst>
          </p:cNvPr>
          <p:cNvSpPr txBox="1"/>
          <p:nvPr/>
        </p:nvSpPr>
        <p:spPr>
          <a:xfrm>
            <a:off x="1013011" y="1371601"/>
            <a:ext cx="263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outline</a:t>
            </a:r>
            <a:endParaRPr lang="es-CO" sz="5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40071-0F42-482E-AB3C-B3E449BBD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587" y="818029"/>
            <a:ext cx="5221941" cy="5221941"/>
          </a:xfrm>
          <a:prstGeom prst="rect">
            <a:avLst/>
          </a:prstGeom>
        </p:spPr>
      </p:pic>
      <p:pic>
        <p:nvPicPr>
          <p:cNvPr id="5" name="outline">
            <a:hlinkClick r:id="" action="ppaction://media"/>
            <a:extLst>
              <a:ext uri="{FF2B5EF4-FFF2-40B4-BE49-F238E27FC236}">
                <a16:creationId xmlns:a16="http://schemas.microsoft.com/office/drawing/2014/main" id="{96FC1C48-ADD8-4BE1-9E74-851AAC9E3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0188" y="2406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3E0F407-14DF-43C4-B614-BA03E7B59ED6}"/>
              </a:ext>
            </a:extLst>
          </p:cNvPr>
          <p:cNvSpPr txBox="1"/>
          <p:nvPr/>
        </p:nvSpPr>
        <p:spPr>
          <a:xfrm>
            <a:off x="609600" y="1581345"/>
            <a:ext cx="2563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hobbies</a:t>
            </a:r>
            <a:endParaRPr lang="es-CO" sz="5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2EE6A0-8637-4645-94FC-9BF9976B0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364" y="291353"/>
            <a:ext cx="6096000" cy="6096000"/>
          </a:xfrm>
          <a:prstGeom prst="rect">
            <a:avLst/>
          </a:prstGeom>
        </p:spPr>
      </p:pic>
      <p:pic>
        <p:nvPicPr>
          <p:cNvPr id="5" name="hobbies">
            <a:hlinkClick r:id="" action="ppaction://media"/>
            <a:extLst>
              <a:ext uri="{FF2B5EF4-FFF2-40B4-BE49-F238E27FC236}">
                <a16:creationId xmlns:a16="http://schemas.microsoft.com/office/drawing/2014/main" id="{0B9EFEA3-6A02-4F9E-8E4C-FF97F0916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5036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BC9A79-B648-4AD9-BC42-A098B4E2B510}"/>
              </a:ext>
            </a:extLst>
          </p:cNvPr>
          <p:cNvSpPr txBox="1"/>
          <p:nvPr/>
        </p:nvSpPr>
        <p:spPr>
          <a:xfrm>
            <a:off x="672353" y="923365"/>
            <a:ext cx="248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cooking</a:t>
            </a:r>
            <a:endParaRPr lang="es-CO" sz="5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471535-9DDA-454F-9F26-BAF5D086E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314" y="923365"/>
            <a:ext cx="4770344" cy="4770344"/>
          </a:xfrm>
          <a:prstGeom prst="rect">
            <a:avLst/>
          </a:prstGeom>
        </p:spPr>
      </p:pic>
      <p:pic>
        <p:nvPicPr>
          <p:cNvPr id="4" name="cooking">
            <a:hlinkClick r:id="" action="ppaction://media"/>
            <a:extLst>
              <a:ext uri="{FF2B5EF4-FFF2-40B4-BE49-F238E27FC236}">
                <a16:creationId xmlns:a16="http://schemas.microsoft.com/office/drawing/2014/main" id="{A50E3285-8A9F-4E12-9094-FE5534A28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9164" y="2456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7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D7811DE-AA31-4E48-9A2A-DBFA8F873F73}"/>
              </a:ext>
            </a:extLst>
          </p:cNvPr>
          <p:cNvSpPr txBox="1"/>
          <p:nvPr/>
        </p:nvSpPr>
        <p:spPr>
          <a:xfrm>
            <a:off x="753036" y="1237130"/>
            <a:ext cx="2492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discuss</a:t>
            </a:r>
            <a:endParaRPr lang="es-CO" sz="5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E7C52B-1E48-4DB2-A38C-4DC2B2C78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960" y="1429219"/>
            <a:ext cx="5702393" cy="3794684"/>
          </a:xfrm>
          <a:prstGeom prst="rect">
            <a:avLst/>
          </a:prstGeom>
        </p:spPr>
      </p:pic>
      <p:pic>
        <p:nvPicPr>
          <p:cNvPr id="4" name="discuss">
            <a:hlinkClick r:id="" action="ppaction://media"/>
            <a:extLst>
              <a:ext uri="{FF2B5EF4-FFF2-40B4-BE49-F238E27FC236}">
                <a16:creationId xmlns:a16="http://schemas.microsoft.com/office/drawing/2014/main" id="{AFCD1292-7069-4DC3-AA72-B9F9BD123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247" y="2604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2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20AE3D5-4BFD-447B-B3C0-3128EC912ABD}"/>
              </a:ext>
            </a:extLst>
          </p:cNvPr>
          <p:cNvSpPr txBox="1"/>
          <p:nvPr/>
        </p:nvSpPr>
        <p:spPr>
          <a:xfrm>
            <a:off x="806824" y="914400"/>
            <a:ext cx="2617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square</a:t>
            </a:r>
            <a:endParaRPr lang="es-CO" sz="5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21DC92-5DAB-424D-B0A3-E6E239A64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892" y="712694"/>
            <a:ext cx="5701553" cy="5701553"/>
          </a:xfrm>
          <a:prstGeom prst="rect">
            <a:avLst/>
          </a:prstGeom>
        </p:spPr>
      </p:pic>
      <p:pic>
        <p:nvPicPr>
          <p:cNvPr id="4" name="square">
            <a:hlinkClick r:id="" action="ppaction://media"/>
            <a:extLst>
              <a:ext uri="{FF2B5EF4-FFF2-40B4-BE49-F238E27FC236}">
                <a16:creationId xmlns:a16="http://schemas.microsoft.com/office/drawing/2014/main" id="{7EEF930A-A289-4DBB-B8E9-57BA2234B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0895" y="2658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0C8978-3DC0-434A-8F28-95F7F733B168}"/>
              </a:ext>
            </a:extLst>
          </p:cNvPr>
          <p:cNvSpPr txBox="1"/>
          <p:nvPr/>
        </p:nvSpPr>
        <p:spPr>
          <a:xfrm>
            <a:off x="1201271" y="968188"/>
            <a:ext cx="260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protein</a:t>
            </a:r>
            <a:endParaRPr lang="es-CO" sz="5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2D2B95-D968-431B-BE4C-32F026DE0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059" y="815788"/>
            <a:ext cx="5118882" cy="5118882"/>
          </a:xfrm>
          <a:prstGeom prst="rect">
            <a:avLst/>
          </a:prstGeom>
        </p:spPr>
      </p:pic>
      <p:pic>
        <p:nvPicPr>
          <p:cNvPr id="4" name="protein">
            <a:hlinkClick r:id="" action="ppaction://media"/>
            <a:extLst>
              <a:ext uri="{FF2B5EF4-FFF2-40B4-BE49-F238E27FC236}">
                <a16:creationId xmlns:a16="http://schemas.microsoft.com/office/drawing/2014/main" id="{512A90A9-FD91-426E-8052-715E4C3E5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3259" y="2433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E06D35-8BAF-E846-B8A5-7E66952A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Keep</a:t>
            </a:r>
            <a:r>
              <a:rPr lang="es-CO" dirty="0"/>
              <a:t> in </a:t>
            </a:r>
            <a:r>
              <a:rPr lang="es-CO" dirty="0" err="1"/>
              <a:t>mind</a:t>
            </a:r>
            <a:r>
              <a:rPr lang="es-CO" dirty="0"/>
              <a:t>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E1CBD9-E47D-D541-B923-61ADE49402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O" dirty="0"/>
              <a:t>Capital </a:t>
            </a:r>
            <a:r>
              <a:rPr lang="es-CO" dirty="0" err="1"/>
              <a:t>letter</a:t>
            </a:r>
            <a:endParaRPr lang="es-CO" dirty="0"/>
          </a:p>
          <a:p>
            <a:r>
              <a:rPr lang="es-CO" dirty="0" err="1"/>
              <a:t>Space</a:t>
            </a:r>
            <a:endParaRPr lang="es-CO" dirty="0"/>
          </a:p>
          <a:p>
            <a:r>
              <a:rPr lang="es-CO" dirty="0" err="1"/>
              <a:t>Apostrophe</a:t>
            </a:r>
            <a:endParaRPr lang="es-CO" dirty="0"/>
          </a:p>
          <a:p>
            <a:r>
              <a:rPr lang="es-CO" dirty="0" err="1"/>
              <a:t>Dash</a:t>
            </a:r>
            <a:r>
              <a:rPr lang="es-CO" dirty="0"/>
              <a:t>/</a:t>
            </a:r>
            <a:r>
              <a:rPr lang="es-CO" dirty="0" err="1"/>
              <a:t>hyphen</a:t>
            </a:r>
            <a:endParaRPr lang="es-CO" dirty="0"/>
          </a:p>
          <a:p>
            <a:r>
              <a:rPr lang="es-CO" dirty="0" err="1"/>
              <a:t>Exclamation</a:t>
            </a:r>
            <a:r>
              <a:rPr lang="es-CO" dirty="0"/>
              <a:t> </a:t>
            </a:r>
            <a:r>
              <a:rPr lang="es-CO" dirty="0" err="1"/>
              <a:t>mark</a:t>
            </a:r>
            <a:endParaRPr lang="es-CO" dirty="0"/>
          </a:p>
          <a:p>
            <a:r>
              <a:rPr lang="es-CO" dirty="0" err="1"/>
              <a:t>Question</a:t>
            </a:r>
            <a:r>
              <a:rPr lang="es-CO" dirty="0"/>
              <a:t> </a:t>
            </a:r>
            <a:r>
              <a:rPr lang="es-CO" dirty="0" err="1"/>
              <a:t>mark</a:t>
            </a:r>
            <a:r>
              <a:rPr lang="es-CO" dirty="0"/>
              <a:t>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4735E6-94FB-0B43-9A16-25B8AC774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0512" y="1825625"/>
            <a:ext cx="5181600" cy="4351338"/>
          </a:xfrm>
        </p:spPr>
        <p:txBody>
          <a:bodyPr/>
          <a:lstStyle/>
          <a:p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    B     R    Y    D   G     V     B</a:t>
            </a:r>
          </a:p>
          <a:p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milk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carton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‘     </a:t>
            </a:r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I’d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love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</a:t>
            </a:r>
          </a:p>
          <a:p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life-style</a:t>
            </a:r>
            <a:endParaRPr lang="es-CO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Good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morning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  <a:p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How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often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2378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5B75F0-A682-4C65-A408-39798A63C72F}"/>
              </a:ext>
            </a:extLst>
          </p:cNvPr>
          <p:cNvSpPr txBox="1"/>
          <p:nvPr/>
        </p:nvSpPr>
        <p:spPr>
          <a:xfrm>
            <a:off x="896471" y="1353668"/>
            <a:ext cx="2402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Iceland</a:t>
            </a:r>
            <a:endParaRPr lang="es-CO" sz="5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A53C31-3613-43A2-B91C-D8F1DB234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905" y="860612"/>
            <a:ext cx="6650264" cy="5000199"/>
          </a:xfrm>
          <a:prstGeom prst="rect">
            <a:avLst/>
          </a:prstGeom>
        </p:spPr>
      </p:pic>
      <p:pic>
        <p:nvPicPr>
          <p:cNvPr id="5" name="Iceland">
            <a:hlinkClick r:id="" action="ppaction://media"/>
            <a:extLst>
              <a:ext uri="{FF2B5EF4-FFF2-40B4-BE49-F238E27FC236}">
                <a16:creationId xmlns:a16="http://schemas.microsoft.com/office/drawing/2014/main" id="{2BD27BDB-208C-4022-B9DB-12C8F7996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1223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859F875-3670-4C0F-BDB3-CDC822E3FFD1}"/>
              </a:ext>
            </a:extLst>
          </p:cNvPr>
          <p:cNvSpPr txBox="1"/>
          <p:nvPr/>
        </p:nvSpPr>
        <p:spPr>
          <a:xfrm>
            <a:off x="1129552" y="932330"/>
            <a:ext cx="214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issues</a:t>
            </a:r>
            <a:endParaRPr lang="es-CO" sz="5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9E1423-51F4-4D5B-9F4F-F386742E4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635" y="1694330"/>
            <a:ext cx="7888940" cy="3944470"/>
          </a:xfrm>
          <a:prstGeom prst="rect">
            <a:avLst/>
          </a:prstGeom>
        </p:spPr>
      </p:pic>
      <p:pic>
        <p:nvPicPr>
          <p:cNvPr id="4" name="issues">
            <a:hlinkClick r:id="" action="ppaction://media"/>
            <a:extLst>
              <a:ext uri="{FF2B5EF4-FFF2-40B4-BE49-F238E27FC236}">
                <a16:creationId xmlns:a16="http://schemas.microsoft.com/office/drawing/2014/main" id="{398157A3-AF23-49FF-8428-1C1E16E2F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1234" y="2317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313E1BD-ED87-42C7-B48A-4F67CFE7A472}"/>
              </a:ext>
            </a:extLst>
          </p:cNvPr>
          <p:cNvSpPr txBox="1"/>
          <p:nvPr/>
        </p:nvSpPr>
        <p:spPr>
          <a:xfrm>
            <a:off x="1066800" y="1066800"/>
            <a:ext cx="3334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mountain</a:t>
            </a:r>
            <a:endParaRPr lang="es-CO" sz="5400" b="1" dirty="0"/>
          </a:p>
        </p:txBody>
      </p:sp>
      <p:pic>
        <p:nvPicPr>
          <p:cNvPr id="1026" name="Picture 2" descr="Landscape grass field view with mountain cartoon Vector Image">
            <a:extLst>
              <a:ext uri="{FF2B5EF4-FFF2-40B4-BE49-F238E27FC236}">
                <a16:creationId xmlns:a16="http://schemas.microsoft.com/office/drawing/2014/main" id="{1C5AE5D9-F8F3-4347-A1BC-5A7E00E40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29" y="1138517"/>
            <a:ext cx="6143568" cy="493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ountain">
            <a:hlinkClick r:id="" action="ppaction://media"/>
            <a:extLst>
              <a:ext uri="{FF2B5EF4-FFF2-40B4-BE49-F238E27FC236}">
                <a16:creationId xmlns:a16="http://schemas.microsoft.com/office/drawing/2014/main" id="{F31A9820-00C4-4B65-8C6F-EB43ED566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4635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936BE3-37B0-4B95-81F7-DE6F02DDA7D2}"/>
              </a:ext>
            </a:extLst>
          </p:cNvPr>
          <p:cNvSpPr txBox="1"/>
          <p:nvPr/>
        </p:nvSpPr>
        <p:spPr>
          <a:xfrm>
            <a:off x="887506" y="1021977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/>
              <a:t>recycle</a:t>
            </a:r>
            <a:endParaRPr lang="es-CO" sz="5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5640AF-0CC9-451B-BD6B-01D241F13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701" y="1281953"/>
            <a:ext cx="6215165" cy="4964189"/>
          </a:xfrm>
          <a:prstGeom prst="rect">
            <a:avLst/>
          </a:prstGeom>
        </p:spPr>
      </p:pic>
      <p:pic>
        <p:nvPicPr>
          <p:cNvPr id="4" name="recycle">
            <a:hlinkClick r:id="" action="ppaction://media"/>
            <a:extLst>
              <a:ext uri="{FF2B5EF4-FFF2-40B4-BE49-F238E27FC236}">
                <a16:creationId xmlns:a16="http://schemas.microsoft.com/office/drawing/2014/main" id="{8FFC6A9C-2077-4605-80F5-A9A836159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106" y="2326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6DEB78-5340-714D-A7DC-9833132110F1}"/>
              </a:ext>
            </a:extLst>
          </p:cNvPr>
          <p:cNvSpPr txBox="1"/>
          <p:nvPr/>
        </p:nvSpPr>
        <p:spPr>
          <a:xfrm>
            <a:off x="1034879" y="879043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6578C4-214B-E241-B752-39ADF7F2A698}"/>
              </a:ext>
            </a:extLst>
          </p:cNvPr>
          <p:cNvSpPr txBox="1"/>
          <p:nvPr/>
        </p:nvSpPr>
        <p:spPr>
          <a:xfrm>
            <a:off x="1034879" y="1802373"/>
            <a:ext cx="1936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i="1" dirty="0" err="1"/>
              <a:t>I'm</a:t>
            </a:r>
            <a:r>
              <a:rPr lang="es-CO" i="1" dirty="0"/>
              <a:t> </a:t>
            </a:r>
            <a:r>
              <a:rPr lang="es-CO" i="1" dirty="0" err="1"/>
              <a:t>not</a:t>
            </a:r>
            <a:r>
              <a:rPr lang="es-CO" i="1" dirty="0"/>
              <a:t> a </a:t>
            </a:r>
            <a:r>
              <a:rPr lang="es-CO" i="1" dirty="0" err="1"/>
              <a:t>very</a:t>
            </a:r>
            <a:r>
              <a:rPr lang="es-CO" i="1" dirty="0"/>
              <a:t> </a:t>
            </a:r>
            <a:r>
              <a:rPr lang="es-CO" i="1" dirty="0" err="1"/>
              <a:t>physical</a:t>
            </a:r>
            <a:r>
              <a:rPr lang="es-CO" i="1" dirty="0"/>
              <a:t> </a:t>
            </a:r>
            <a:r>
              <a:rPr lang="es-CO" i="1" dirty="0">
                <a:hlinkClick r:id="rId4" tooltip="sort"/>
              </a:rPr>
              <a:t>sort</a:t>
            </a:r>
            <a:r>
              <a:rPr lang="es-CO" i="1" dirty="0"/>
              <a:t> of </a:t>
            </a:r>
            <a:r>
              <a:rPr lang="es-CO" i="1" dirty="0">
                <a:hlinkClick r:id="rId5" tooltip="person"/>
              </a:rPr>
              <a:t>person</a:t>
            </a: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2D98CA-F7AC-C84B-B01E-51BF35185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676" y="1132700"/>
            <a:ext cx="6098058" cy="4592600"/>
          </a:xfrm>
          <a:prstGeom prst="rect">
            <a:avLst/>
          </a:prstGeom>
        </p:spPr>
      </p:pic>
      <p:pic>
        <p:nvPicPr>
          <p:cNvPr id="9" name="Audio Recording 8/03/2022, 8:49:56 a. m." descr="Audio Recording 8/03/2022, 8:49:56 a. m.">
            <a:hlinkClick r:id="" action="ppaction://media"/>
            <a:extLst>
              <a:ext uri="{FF2B5EF4-FFF2-40B4-BE49-F238E27FC236}">
                <a16:creationId xmlns:a16="http://schemas.microsoft.com/office/drawing/2014/main" id="{3C4BFE1B-253F-334E-9AA7-806707E4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E1CBD2-40A1-644A-9043-0ECEE8C97F30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password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n 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CABF665-0817-9E48-84EF-858DCDD43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665109"/>
            <a:ext cx="5462001" cy="30041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Audio Recording 8/03/2022, 8:50:13 a. m." descr="Audio Recording 8/03/2022, 8:50:13 a. m.">
            <a:hlinkClick r:id="" action="ppaction://media"/>
            <a:extLst>
              <a:ext uri="{FF2B5EF4-FFF2-40B4-BE49-F238E27FC236}">
                <a16:creationId xmlns:a16="http://schemas.microsoft.com/office/drawing/2014/main" id="{6FE45A6C-52E0-AC48-94E8-7418972D6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883894-B5DF-A044-B614-A6980F65E46F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teamwork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Brindis">
            <a:extLst>
              <a:ext uri="{FF2B5EF4-FFF2-40B4-BE49-F238E27FC236}">
                <a16:creationId xmlns:a16="http://schemas.microsoft.com/office/drawing/2014/main" id="{5DEA28E2-6BE5-46FD-BBB4-6433B96D6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921" y="640081"/>
            <a:ext cx="5054156" cy="505415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8:20:14 a. m." descr="Audio Recording 8/03/2022, 8:20:14 a. m.">
            <a:hlinkClick r:id="" action="ppaction://media"/>
            <a:extLst>
              <a:ext uri="{FF2B5EF4-FFF2-40B4-BE49-F238E27FC236}">
                <a16:creationId xmlns:a16="http://schemas.microsoft.com/office/drawing/2014/main" id="{B2F838B9-1E33-B64B-8E94-D5AE84204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Audio Recording 8/03/2022, 8:50:36 a. m." descr="Audio Recording 8/03/2022, 8:50:36 a. m.">
            <a:hlinkClick r:id="" action="ppaction://media"/>
            <a:extLst>
              <a:ext uri="{FF2B5EF4-FFF2-40B4-BE49-F238E27FC236}">
                <a16:creationId xmlns:a16="http://schemas.microsoft.com/office/drawing/2014/main" id="{BFE7F2F2-734E-0642-8A98-06A714F30B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8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39D319-C7BC-834F-A066-AB163F729314}"/>
              </a:ext>
            </a:extLst>
          </p:cNvPr>
          <p:cNvSpPr txBox="1"/>
          <p:nvPr/>
        </p:nvSpPr>
        <p:spPr>
          <a:xfrm>
            <a:off x="457200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4400" b="1" i="0" u="none" strike="noStrike" cap="none" spc="-5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assertive</a:t>
            </a:r>
            <a:endParaRPr lang="en-US" sz="4400" spc="-5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olo journey">
            <a:extLst>
              <a:ext uri="{FF2B5EF4-FFF2-40B4-BE49-F238E27FC236}">
                <a16:creationId xmlns:a16="http://schemas.microsoft.com/office/drawing/2014/main" id="{21A5E9E3-8516-48FA-A9A4-288D87E45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0" r="4288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Recording 8/03/2022, 8:50:59 a. m." descr="Audio Recording 8/03/2022, 8:50:59 a. m.">
            <a:hlinkClick r:id="" action="ppaction://media"/>
            <a:extLst>
              <a:ext uri="{FF2B5EF4-FFF2-40B4-BE49-F238E27FC236}">
                <a16:creationId xmlns:a16="http://schemas.microsoft.com/office/drawing/2014/main" id="{04C3ABD6-8B2D-0A42-98B6-57F5E076C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D478A9-494A-4A49-8CA3-D1A16EE4D7EE}"/>
              </a:ext>
            </a:extLst>
          </p:cNvPr>
          <p:cNvSpPr txBox="1"/>
          <p:nvPr/>
        </p:nvSpPr>
        <p:spPr>
          <a:xfrm>
            <a:off x="1121376" y="804902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cheking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9FBD61-4896-BD4C-AADF-8D8794E244D6}"/>
              </a:ext>
            </a:extLst>
          </p:cNvPr>
          <p:cNvSpPr txBox="1"/>
          <p:nvPr/>
        </p:nvSpPr>
        <p:spPr>
          <a:xfrm>
            <a:off x="1121376" y="2228850"/>
            <a:ext cx="2707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i="1" dirty="0" err="1"/>
              <a:t>After</a:t>
            </a:r>
            <a:r>
              <a:rPr lang="es-CO" i="1" dirty="0"/>
              <a:t> </a:t>
            </a:r>
            <a:r>
              <a:rPr lang="es-CO" i="1" dirty="0" err="1"/>
              <a:t>I'd</a:t>
            </a:r>
            <a:r>
              <a:rPr lang="es-CO" i="1" dirty="0"/>
              <a:t> </a:t>
            </a:r>
            <a:r>
              <a:rPr lang="es-CO" i="1" dirty="0">
                <a:hlinkClick r:id="rId4" tooltip="finished"/>
              </a:rPr>
              <a:t>finished</a:t>
            </a:r>
            <a:r>
              <a:rPr lang="es-CO" i="1" dirty="0"/>
              <a:t> </a:t>
            </a:r>
            <a:r>
              <a:rPr lang="es-CO" i="1" dirty="0" err="1"/>
              <a:t>the</a:t>
            </a:r>
            <a:r>
              <a:rPr lang="es-CO" i="1" dirty="0"/>
              <a:t> </a:t>
            </a:r>
            <a:r>
              <a:rPr lang="es-CO" i="1" dirty="0">
                <a:hlinkClick r:id="rId5" tooltip="exam"/>
              </a:rPr>
              <a:t>exam</a:t>
            </a:r>
            <a:r>
              <a:rPr lang="es-CO" i="1" dirty="0"/>
              <a:t>, I </a:t>
            </a:r>
            <a:r>
              <a:rPr lang="es-CO" i="1" dirty="0" err="1"/>
              <a:t>checked</a:t>
            </a:r>
            <a:r>
              <a:rPr lang="es-CO" i="1" dirty="0"/>
              <a:t> </a:t>
            </a:r>
            <a:r>
              <a:rPr lang="es-CO" i="1" dirty="0" err="1"/>
              <a:t>my</a:t>
            </a:r>
            <a:r>
              <a:rPr lang="es-CO" i="1" dirty="0"/>
              <a:t> </a:t>
            </a:r>
            <a:r>
              <a:rPr lang="es-CO" i="1" dirty="0">
                <a:hlinkClick r:id="rId6" tooltip="answers"/>
              </a:rPr>
              <a:t>answers</a:t>
            </a:r>
            <a:r>
              <a:rPr lang="es-CO" i="1" dirty="0"/>
              <a:t> </a:t>
            </a:r>
            <a:r>
              <a:rPr lang="es-CO" b="1" i="1" dirty="0" err="1"/>
              <a:t>for</a:t>
            </a:r>
            <a:r>
              <a:rPr lang="es-CO" i="1" dirty="0"/>
              <a:t> </a:t>
            </a:r>
            <a:r>
              <a:rPr lang="es-CO" i="1" u="sng" dirty="0">
                <a:hlinkClick r:id="rId7" tooltip="mistakes"/>
              </a:rPr>
              <a:t>mistakes</a:t>
            </a:r>
            <a:endParaRPr lang="es-CO" dirty="0"/>
          </a:p>
        </p:txBody>
      </p:sp>
      <p:pic>
        <p:nvPicPr>
          <p:cNvPr id="6" name="Imagen 5" descr="Imagen de la pantalla de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14462998-58F9-EC42-BD3E-F0A680568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5824" y="1266567"/>
            <a:ext cx="5384800" cy="2578100"/>
          </a:xfrm>
          <a:prstGeom prst="rect">
            <a:avLst/>
          </a:prstGeom>
        </p:spPr>
      </p:pic>
      <p:pic>
        <p:nvPicPr>
          <p:cNvPr id="7" name="Audio Recording 8/03/2022, 8:51:18 a. m." descr="Audio Recording 8/03/2022, 8:51:18 a. m.">
            <a:hlinkClick r:id="" action="ppaction://media"/>
            <a:extLst>
              <a:ext uri="{FF2B5EF4-FFF2-40B4-BE49-F238E27FC236}">
                <a16:creationId xmlns:a16="http://schemas.microsoft.com/office/drawing/2014/main" id="{7CDFF4CE-61FB-B343-9CFF-E220CF98C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975DA9-90EB-BC4C-9DE1-26F3BF8D895C}"/>
              </a:ext>
            </a:extLst>
          </p:cNvPr>
          <p:cNvSpPr txBox="1"/>
          <p:nvPr/>
        </p:nvSpPr>
        <p:spPr>
          <a:xfrm>
            <a:off x="5289754" y="639097"/>
            <a:ext cx="6253317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often?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264083E1-71E7-444C-8B3F-2EE682ADD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4" r="49899" b="-1"/>
          <a:stretch/>
        </p:blipFill>
        <p:spPr>
          <a:xfrm>
            <a:off x="-1" y="10"/>
            <a:ext cx="4635315" cy="685798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cording 8/03/2022, 8:51:48 a. m." descr="Audio Recording 8/03/2022, 8:51:48 a. m.">
            <a:hlinkClick r:id="" action="ppaction://media"/>
            <a:extLst>
              <a:ext uri="{FF2B5EF4-FFF2-40B4-BE49-F238E27FC236}">
                <a16:creationId xmlns:a16="http://schemas.microsoft.com/office/drawing/2014/main" id="{6064D0A9-5F58-CE47-82BA-008E84B42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265334B-5B0A-8248-963E-23125F3DD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032" y="643467"/>
            <a:ext cx="6671935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6B89753-20D0-C848-8F00-54230311EE16}"/>
              </a:ext>
            </a:extLst>
          </p:cNvPr>
          <p:cNvSpPr/>
          <p:nvPr/>
        </p:nvSpPr>
        <p:spPr>
          <a:xfrm>
            <a:off x="391028" y="1201175"/>
            <a:ext cx="1977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across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1:03 p. m." descr="Audio Recording 20/02/2022, 6:01:03 p. m.">
            <a:hlinkClick r:id="" action="ppaction://media"/>
            <a:extLst>
              <a:ext uri="{FF2B5EF4-FFF2-40B4-BE49-F238E27FC236}">
                <a16:creationId xmlns:a16="http://schemas.microsoft.com/office/drawing/2014/main" id="{44384BC1-2FCE-B447-9B5C-CC9F24E58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925" y="19562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247C70-E797-1F4D-ACF6-C874728FE453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headache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Un hombre con la mano en la boca&#10;&#10;Descripción generada automáticamente con confianza baja">
            <a:extLst>
              <a:ext uri="{FF2B5EF4-FFF2-40B4-BE49-F238E27FC236}">
                <a16:creationId xmlns:a16="http://schemas.microsoft.com/office/drawing/2014/main" id="{8909A5F1-F05C-7047-A541-CA621BEDA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818499"/>
            <a:ext cx="5462001" cy="469731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8:52:21 a. m." descr="Audio Recording 8/03/2022, 8:52:21 a. m.">
            <a:hlinkClick r:id="" action="ppaction://media"/>
            <a:extLst>
              <a:ext uri="{FF2B5EF4-FFF2-40B4-BE49-F238E27FC236}">
                <a16:creationId xmlns:a16="http://schemas.microsoft.com/office/drawing/2014/main" id="{6523245D-06EE-6046-AA9B-1DF8D6026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5340F14-FA12-9449-BB5E-8DD7301FE2CE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magazine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tack of magazines">
            <a:extLst>
              <a:ext uri="{FF2B5EF4-FFF2-40B4-BE49-F238E27FC236}">
                <a16:creationId xmlns:a16="http://schemas.microsoft.com/office/drawing/2014/main" id="{0ADBADA0-7C2E-4477-AE7B-08222DAE6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666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cording 8/03/2022, 8:52:44 a. m." descr="Audio Recording 8/03/2022, 8:52:44 a. m.">
            <a:hlinkClick r:id="" action="ppaction://media"/>
            <a:extLst>
              <a:ext uri="{FF2B5EF4-FFF2-40B4-BE49-F238E27FC236}">
                <a16:creationId xmlns:a16="http://schemas.microsoft.com/office/drawing/2014/main" id="{29431381-66B3-0544-9D79-B04554950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6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4EFB96-7A50-7044-8E47-6D286C5EFDA8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diagrams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ECE7B-EEF3-4694-8CCB-5CF1453399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45" r="3891" b="2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cording 8/03/2022, 8:53:05 a. m." descr="Audio Recording 8/03/2022, 8:53:05 a. m.">
            <a:hlinkClick r:id="" action="ppaction://media"/>
            <a:extLst>
              <a:ext uri="{FF2B5EF4-FFF2-40B4-BE49-F238E27FC236}">
                <a16:creationId xmlns:a16="http://schemas.microsoft.com/office/drawing/2014/main" id="{2D386306-E32C-3449-A121-0251A96B0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62F394-8ED2-6F4F-B280-A152B5B9BC04}"/>
              </a:ext>
            </a:extLst>
          </p:cNvPr>
          <p:cNvSpPr txBox="1"/>
          <p:nvPr/>
        </p:nvSpPr>
        <p:spPr>
          <a:xfrm>
            <a:off x="5289754" y="639097"/>
            <a:ext cx="6253317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keep calm</a:t>
            </a:r>
            <a:endParaRPr lang="en-US" sz="800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F11CDC56-1A90-6247-9AD1-76F2D6191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760994"/>
            <a:ext cx="4001315" cy="48063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8:53:19 a. m." descr="Audio Recording 8/03/2022, 8:53:19 a. m.">
            <a:hlinkClick r:id="" action="ppaction://media"/>
            <a:extLst>
              <a:ext uri="{FF2B5EF4-FFF2-40B4-BE49-F238E27FC236}">
                <a16:creationId xmlns:a16="http://schemas.microsoft.com/office/drawing/2014/main" id="{801E831F-68CF-F945-BF12-9AE9DDD4C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7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D09B41-D547-5F4A-B9F4-48284CD2E681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apologize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Imagen que contiene ropa, camiseta&#10;&#10;Descripción generada automáticamente">
            <a:extLst>
              <a:ext uri="{FF2B5EF4-FFF2-40B4-BE49-F238E27FC236}">
                <a16:creationId xmlns:a16="http://schemas.microsoft.com/office/drawing/2014/main" id="{8544C273-103B-FC4D-9DA0-792CE8278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180356"/>
            <a:ext cx="5462001" cy="397360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Audio Recording 8/03/2022, 8:53:45 a. m." descr="Audio Recording 8/03/2022, 8:53:45 a. m.">
            <a:hlinkClick r:id="" action="ppaction://media"/>
            <a:extLst>
              <a:ext uri="{FF2B5EF4-FFF2-40B4-BE49-F238E27FC236}">
                <a16:creationId xmlns:a16="http://schemas.microsoft.com/office/drawing/2014/main" id="{D95398E5-C1FC-1F4B-80AD-3B3E1905F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6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622D48-0935-EC40-8ED3-24142B82DB44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I’m first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Mano de una persona con los brazos abiertos&#10;&#10;Descripción generada automáticamente con confianza media">
            <a:extLst>
              <a:ext uri="{FF2B5EF4-FFF2-40B4-BE49-F238E27FC236}">
                <a16:creationId xmlns:a16="http://schemas.microsoft.com/office/drawing/2014/main" id="{FC03B6DD-252C-9A4E-8361-FF56F269B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487594"/>
            <a:ext cx="5462001" cy="33591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8:54:54 a. m." descr="Audio Recording 8/03/2022, 8:54:54 a. m.">
            <a:hlinkClick r:id="" action="ppaction://media"/>
            <a:extLst>
              <a:ext uri="{FF2B5EF4-FFF2-40B4-BE49-F238E27FC236}">
                <a16:creationId xmlns:a16="http://schemas.microsoft.com/office/drawing/2014/main" id="{D2E611D8-38DD-CE47-B139-5A0FBD17E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7DE476-E404-B347-BBC2-7289DAF1AA07}"/>
              </a:ext>
            </a:extLst>
          </p:cNvPr>
          <p:cNvSpPr txBox="1"/>
          <p:nvPr/>
        </p:nvSpPr>
        <p:spPr>
          <a:xfrm>
            <a:off x="8141110" y="639097"/>
            <a:ext cx="3401961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66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enginner</a:t>
            </a:r>
            <a:endParaRPr lang="en-US" sz="66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Una persona con una gorra verde&#10;&#10;Descripción generada automáticamente con confianza media">
            <a:extLst>
              <a:ext uri="{FF2B5EF4-FFF2-40B4-BE49-F238E27FC236}">
                <a16:creationId xmlns:a16="http://schemas.microsoft.com/office/drawing/2014/main" id="{5EAAA92E-0CC0-0D4D-8ADD-FB1E9A54F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37" y="640081"/>
            <a:ext cx="6606740" cy="505415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8:55:30 a. m." descr="Audio Recording 8/03/2022, 8:55:30 a. m.">
            <a:hlinkClick r:id="" action="ppaction://media"/>
            <a:extLst>
              <a:ext uri="{FF2B5EF4-FFF2-40B4-BE49-F238E27FC236}">
                <a16:creationId xmlns:a16="http://schemas.microsoft.com/office/drawing/2014/main" id="{F96F34AC-48B7-9448-872E-1012931DD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3BA4C0-CAD8-C845-B8F7-75E0429167F8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frequency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Zigzag indicator line">
            <a:extLst>
              <a:ext uri="{FF2B5EF4-FFF2-40B4-BE49-F238E27FC236}">
                <a16:creationId xmlns:a16="http://schemas.microsoft.com/office/drawing/2014/main" id="{4A5C4225-D5FD-4646-8E28-AFCBB82C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0" r="22756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cording 8/03/2022, 8:56:05 a. m." descr="Audio Recording 8/03/2022, 8:56:05 a. m.">
            <a:hlinkClick r:id="" action="ppaction://media"/>
            <a:extLst>
              <a:ext uri="{FF2B5EF4-FFF2-40B4-BE49-F238E27FC236}">
                <a16:creationId xmlns:a16="http://schemas.microsoft.com/office/drawing/2014/main" id="{A570FF7D-1A60-A947-BDCE-CA9CAFCD8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835CE7-671F-7347-98C9-F8A30EAFA4BB}"/>
              </a:ext>
            </a:extLst>
          </p:cNvPr>
          <p:cNvSpPr txBox="1"/>
          <p:nvPr/>
        </p:nvSpPr>
        <p:spPr>
          <a:xfrm>
            <a:off x="819150" y="1467793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mediate</a:t>
            </a:r>
            <a:endParaRPr lang="es-CO" dirty="0"/>
          </a:p>
        </p:txBody>
      </p:sp>
      <p:pic>
        <p:nvPicPr>
          <p:cNvPr id="4" name="Audio Recording 8/03/2022, 8:30:20 a. m." descr="Audio Recording 8/03/2022, 8:30:20 a. m.">
            <a:hlinkClick r:id="" action="ppaction://media"/>
            <a:extLst>
              <a:ext uri="{FF2B5EF4-FFF2-40B4-BE49-F238E27FC236}">
                <a16:creationId xmlns:a16="http://schemas.microsoft.com/office/drawing/2014/main" id="{5DB327B5-DA07-7141-B5ED-FA17E1CB8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EC424DA-26F8-B346-87FE-0E6CB54FB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9727" y="1467793"/>
            <a:ext cx="7516723" cy="4146549"/>
          </a:xfrm>
          <a:prstGeom prst="rect">
            <a:avLst/>
          </a:prstGeom>
        </p:spPr>
      </p:pic>
      <p:pic>
        <p:nvPicPr>
          <p:cNvPr id="7" name="Audio Recording 8/03/2022, 8:56:28 a. m." descr="Audio Recording 8/03/2022, 8:56:28 a. m.">
            <a:hlinkClick r:id="" action="ppaction://media"/>
            <a:extLst>
              <a:ext uri="{FF2B5EF4-FFF2-40B4-BE49-F238E27FC236}">
                <a16:creationId xmlns:a16="http://schemas.microsoft.com/office/drawing/2014/main" id="{25CB50A4-D404-664C-BA9F-57B2797D2A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E68172-381B-4B46-8E23-91FF3B7F9873}"/>
              </a:ext>
            </a:extLst>
          </p:cNvPr>
          <p:cNvSpPr txBox="1"/>
          <p:nvPr/>
        </p:nvSpPr>
        <p:spPr>
          <a:xfrm>
            <a:off x="1096662" y="767832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5400" b="1" dirty="0">
                <a:solidFill>
                  <a:srgbClr val="000000"/>
                </a:solidFill>
                <a:latin typeface="Calibri" panose="020F0502020204030204"/>
              </a:rPr>
              <a:t>shouldn’t 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AD8CF6-3A17-BA40-BD79-056A30B37F85}"/>
              </a:ext>
            </a:extLst>
          </p:cNvPr>
          <p:cNvSpPr txBox="1"/>
          <p:nvPr/>
        </p:nvSpPr>
        <p:spPr>
          <a:xfrm>
            <a:off x="1096662" y="2171700"/>
            <a:ext cx="273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i="1" dirty="0" err="1"/>
              <a:t>You</a:t>
            </a:r>
            <a:r>
              <a:rPr lang="es-CO" i="1" dirty="0"/>
              <a:t> </a:t>
            </a:r>
            <a:r>
              <a:rPr lang="es-CO" i="1" dirty="0" err="1"/>
              <a:t>really</a:t>
            </a:r>
            <a:r>
              <a:rPr lang="es-CO" i="1" dirty="0"/>
              <a:t> </a:t>
            </a:r>
            <a:r>
              <a:rPr lang="es-CO" i="1" dirty="0" err="1"/>
              <a:t>shouldn't</a:t>
            </a:r>
            <a:r>
              <a:rPr lang="es-CO" i="1" dirty="0"/>
              <a:t> </a:t>
            </a:r>
            <a:r>
              <a:rPr lang="es-CO" i="1" dirty="0">
                <a:hlinkClick r:id="rId4" tooltip="criticize"/>
              </a:rPr>
              <a:t>criticize</a:t>
            </a:r>
            <a:r>
              <a:rPr lang="es-CO" i="1" dirty="0"/>
              <a:t> </a:t>
            </a:r>
            <a:r>
              <a:rPr lang="es-CO" i="1" dirty="0" err="1"/>
              <a:t>him</a:t>
            </a:r>
            <a:r>
              <a:rPr lang="es-CO" i="1" dirty="0"/>
              <a:t> </a:t>
            </a:r>
            <a:endParaRPr lang="es-CO" dirty="0"/>
          </a:p>
        </p:txBody>
      </p:sp>
      <p:pic>
        <p:nvPicPr>
          <p:cNvPr id="6" name="Imagen 5" descr="Una persona con un suéter azul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704E62AE-EC1D-084D-BD0A-CA0B85814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280" y="303690"/>
            <a:ext cx="6098058" cy="5786478"/>
          </a:xfrm>
          <a:prstGeom prst="rect">
            <a:avLst/>
          </a:prstGeom>
        </p:spPr>
      </p:pic>
      <p:pic>
        <p:nvPicPr>
          <p:cNvPr id="7" name="Audio Recording 8/03/2022, 8:56:41 a. m." descr="Audio Recording 8/03/2022, 8:56:41 a. m.">
            <a:hlinkClick r:id="" action="ppaction://media"/>
            <a:extLst>
              <a:ext uri="{FF2B5EF4-FFF2-40B4-BE49-F238E27FC236}">
                <a16:creationId xmlns:a16="http://schemas.microsoft.com/office/drawing/2014/main" id="{BC0F64FF-6ADA-E444-9B28-D7563DEC4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9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EEB186BE-7346-1545-AC3C-87A423214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016254"/>
            <a:ext cx="10905066" cy="4825491"/>
          </a:xfrm>
          <a:prstGeom prst="rect">
            <a:avLst/>
          </a:prstGeom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4B4690E-36B6-FB44-AE7F-B453BF708F47}"/>
              </a:ext>
            </a:extLst>
          </p:cNvPr>
          <p:cNvSpPr/>
          <p:nvPr/>
        </p:nvSpPr>
        <p:spPr>
          <a:xfrm>
            <a:off x="1829134" y="0"/>
            <a:ext cx="2399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country</a:t>
            </a:r>
          </a:p>
        </p:txBody>
      </p:sp>
      <p:pic>
        <p:nvPicPr>
          <p:cNvPr id="6" name="Audio Recording 20/02/2022, 6:01:21 p. m." descr="Audio Recording 20/02/2022, 6:01:21 p. m.">
            <a:hlinkClick r:id="" action="ppaction://media"/>
            <a:extLst>
              <a:ext uri="{FF2B5EF4-FFF2-40B4-BE49-F238E27FC236}">
                <a16:creationId xmlns:a16="http://schemas.microsoft.com/office/drawing/2014/main" id="{9208733F-0277-924A-8FDE-322102312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270" y="1399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2DAA62-FBA7-0345-8CEF-5E630DEFAC72}"/>
              </a:ext>
            </a:extLst>
          </p:cNvPr>
          <p:cNvSpPr txBox="1"/>
          <p:nvPr/>
        </p:nvSpPr>
        <p:spPr>
          <a:xfrm>
            <a:off x="633999" y="4550229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6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signature</a:t>
            </a:r>
            <a:endParaRPr lang="en-US" sz="6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203BCE3-3ADA-BD4F-B4D0-E3F460EE4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57" y="858716"/>
            <a:ext cx="10916463" cy="33841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8:57:05 a. m." descr="Audio Recording 8/03/2022, 8:57:05 a. m.">
            <a:hlinkClick r:id="" action="ppaction://media"/>
            <a:extLst>
              <a:ext uri="{FF2B5EF4-FFF2-40B4-BE49-F238E27FC236}">
                <a16:creationId xmlns:a16="http://schemas.microsoft.com/office/drawing/2014/main" id="{7BE32E9C-43C1-A14D-8EEC-830E1E2E1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BFD33A3-D666-3E46-8F4D-77316B4892B5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Hurry up!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Imagen que contiene juguete, muñeca&#10;&#10;Descripción generada automáticamente">
            <a:extLst>
              <a:ext uri="{FF2B5EF4-FFF2-40B4-BE49-F238E27FC236}">
                <a16:creationId xmlns:a16="http://schemas.microsoft.com/office/drawing/2014/main" id="{497A1DDB-A101-4348-AEF5-B75ADE82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40" y="640081"/>
            <a:ext cx="5041519" cy="505415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8:57:28 a. m." descr="Audio Recording 8/03/2022, 8:57:28 a. m.">
            <a:hlinkClick r:id="" action="ppaction://media"/>
            <a:extLst>
              <a:ext uri="{FF2B5EF4-FFF2-40B4-BE49-F238E27FC236}">
                <a16:creationId xmlns:a16="http://schemas.microsoft.com/office/drawing/2014/main" id="{FF93E70E-692D-9C4C-AD57-D98E61F01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3C9E8D-F9DA-5648-A286-AD68F3A5B2ED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straight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Black and white finish line">
            <a:extLst>
              <a:ext uri="{FF2B5EF4-FFF2-40B4-BE49-F238E27FC236}">
                <a16:creationId xmlns:a16="http://schemas.microsoft.com/office/drawing/2014/main" id="{42213C7F-D9F6-46BA-8365-ADBA2E687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11" r="19878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cording 8/03/2022, 8:57:51 a. m." descr="Audio Recording 8/03/2022, 8:57:51 a. m.">
            <a:hlinkClick r:id="" action="ppaction://media"/>
            <a:extLst>
              <a:ext uri="{FF2B5EF4-FFF2-40B4-BE49-F238E27FC236}">
                <a16:creationId xmlns:a16="http://schemas.microsoft.com/office/drawing/2014/main" id="{A453F5BE-5968-0F49-8FD1-E11C6B224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9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0944E8-89AF-A042-B5A6-D8650D0DF807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outdoors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Blanket on the earth">
            <a:extLst>
              <a:ext uri="{FF2B5EF4-FFF2-40B4-BE49-F238E27FC236}">
                <a16:creationId xmlns:a16="http://schemas.microsoft.com/office/drawing/2014/main" id="{C4471A7F-4279-4514-932D-2BFFD5841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6" r="14030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cording 8/03/2022, 9:01:38 a. m." descr="Audio Recording 8/03/2022, 9:01:38 a. m.">
            <a:hlinkClick r:id="" action="ppaction://media"/>
            <a:extLst>
              <a:ext uri="{FF2B5EF4-FFF2-40B4-BE49-F238E27FC236}">
                <a16:creationId xmlns:a16="http://schemas.microsoft.com/office/drawing/2014/main" id="{EAA6D2EB-2456-8E43-AD3B-BD2A209A7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4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7B0CEF-CEE1-A44F-A63D-1C6EA13BF1A4}"/>
              </a:ext>
            </a:extLst>
          </p:cNvPr>
          <p:cNvSpPr txBox="1"/>
          <p:nvPr/>
        </p:nvSpPr>
        <p:spPr>
          <a:xfrm>
            <a:off x="633999" y="4550229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kumimoji="0" lang="en-US" sz="6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ynomyms </a:t>
            </a:r>
            <a:endParaRPr lang="en-US" sz="6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Imagen que contiene Tabla&#10;&#10;Descripción generada automáticamente">
            <a:extLst>
              <a:ext uri="{FF2B5EF4-FFF2-40B4-BE49-F238E27FC236}">
                <a16:creationId xmlns:a16="http://schemas.microsoft.com/office/drawing/2014/main" id="{3698A69C-9B01-A84B-A3FC-7AD560181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57" y="640080"/>
            <a:ext cx="9237785" cy="360273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9:02:56 a. m." descr="Audio Recording 8/03/2022, 9:02:56 a. m.">
            <a:hlinkClick r:id="" action="ppaction://media"/>
            <a:extLst>
              <a:ext uri="{FF2B5EF4-FFF2-40B4-BE49-F238E27FC236}">
                <a16:creationId xmlns:a16="http://schemas.microsoft.com/office/drawing/2014/main" id="{4DBA9AFF-0D35-6146-8120-BFD964D0C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2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236AEDD-2F68-074B-9682-F9C571A2B16F}"/>
              </a:ext>
            </a:extLst>
          </p:cNvPr>
          <p:cNvSpPr txBox="1"/>
          <p:nvPr/>
        </p:nvSpPr>
        <p:spPr>
          <a:xfrm>
            <a:off x="7375768" y="717011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worldwide</a:t>
            </a:r>
            <a:endParaRPr lang="en-US" sz="800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F95595-3864-EB4F-B125-4D590766C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48" y="1147035"/>
            <a:ext cx="6872425" cy="4166615"/>
          </a:xfrm>
          <a:prstGeom prst="rect">
            <a:avLst/>
          </a:prstGeom>
        </p:spPr>
      </p:pic>
      <p:pic>
        <p:nvPicPr>
          <p:cNvPr id="7" name="Audio Recording 8/03/2022, 9:03:51 a. m." descr="Audio Recording 8/03/2022, 9:03:51 a. m.">
            <a:hlinkClick r:id="" action="ppaction://media"/>
            <a:extLst>
              <a:ext uri="{FF2B5EF4-FFF2-40B4-BE49-F238E27FC236}">
                <a16:creationId xmlns:a16="http://schemas.microsoft.com/office/drawing/2014/main" id="{5F978DBF-5E23-2B4B-AB58-F4C585ADD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091E02-45DD-6F44-8735-3ECDEED82762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cleaning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Imagen que contiene persona, hombre, sostener, joven&#10;&#10;Descripción generada automáticamente">
            <a:extLst>
              <a:ext uri="{FF2B5EF4-FFF2-40B4-BE49-F238E27FC236}">
                <a16:creationId xmlns:a16="http://schemas.microsoft.com/office/drawing/2014/main" id="{19DB2779-9CB7-AB47-8A9D-AFB329626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920912"/>
            <a:ext cx="5462001" cy="44924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9:04:12 a. m." descr="Audio Recording 8/03/2022, 9:04:12 a. m.">
            <a:hlinkClick r:id="" action="ppaction://media"/>
            <a:extLst>
              <a:ext uri="{FF2B5EF4-FFF2-40B4-BE49-F238E27FC236}">
                <a16:creationId xmlns:a16="http://schemas.microsoft.com/office/drawing/2014/main" id="{9CC4E51D-CE79-744F-93DD-59CB38DCE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1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915518-8556-EC4C-8CDA-F05944B7D2B1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bicycles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Una bicicleta roja&#10;&#10;Descripción generada automáticamente">
            <a:extLst>
              <a:ext uri="{FF2B5EF4-FFF2-40B4-BE49-F238E27FC236}">
                <a16:creationId xmlns:a16="http://schemas.microsoft.com/office/drawing/2014/main" id="{70FAE974-3648-7140-9985-CDFBC13E3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139391"/>
            <a:ext cx="5462001" cy="405553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9:04:37 a. m." descr="Audio Recording 8/03/2022, 9:04:37 a. m.">
            <a:hlinkClick r:id="" action="ppaction://media"/>
            <a:extLst>
              <a:ext uri="{FF2B5EF4-FFF2-40B4-BE49-F238E27FC236}">
                <a16:creationId xmlns:a16="http://schemas.microsoft.com/office/drawing/2014/main" id="{86457C0B-EE1C-6F47-8C64-F69B46F88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5FEAC3-AF9A-354E-A02E-5D38A6AC277E}"/>
              </a:ext>
            </a:extLst>
          </p:cNvPr>
          <p:cNvSpPr txBox="1"/>
          <p:nvPr/>
        </p:nvSpPr>
        <p:spPr>
          <a:xfrm>
            <a:off x="8141110" y="639097"/>
            <a:ext cx="3401961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I’m sorry </a:t>
            </a:r>
            <a:endParaRPr lang="en-US" sz="66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n 6" descr="Un hombre sentado con una mano&#10;&#10;Descripción generada automáticamente con confianza baja">
            <a:extLst>
              <a:ext uri="{FF2B5EF4-FFF2-40B4-BE49-F238E27FC236}">
                <a16:creationId xmlns:a16="http://schemas.microsoft.com/office/drawing/2014/main" id="{A505513E-4480-0446-B27C-B6F36942C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45" y="640081"/>
            <a:ext cx="6500524" cy="505415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Audio Recording 8/03/2022, 9:04:45 a. m." descr="Audio Recording 8/03/2022, 9:04:45 a. m.">
            <a:hlinkClick r:id="" action="ppaction://media"/>
            <a:extLst>
              <a:ext uri="{FF2B5EF4-FFF2-40B4-BE49-F238E27FC236}">
                <a16:creationId xmlns:a16="http://schemas.microsoft.com/office/drawing/2014/main" id="{50B7DB4F-8109-2D4A-928B-F280F1D76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6D1935-1DD7-D44D-A0D0-CC88B39BC36F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criticism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6AF3E0CA-C815-A64E-982A-86F3E6975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716087"/>
            <a:ext cx="5462001" cy="490214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9:05:15 a. m." descr="Audio Recording 8/03/2022, 9:05:15 a. m.">
            <a:hlinkClick r:id="" action="ppaction://media"/>
            <a:extLst>
              <a:ext uri="{FF2B5EF4-FFF2-40B4-BE49-F238E27FC236}">
                <a16:creationId xmlns:a16="http://schemas.microsoft.com/office/drawing/2014/main" id="{26CD29F5-48C4-D04A-9189-C42C71B0B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el sol en el cielo&#10;&#10;Descripción generada automáticamente con confianza media">
            <a:extLst>
              <a:ext uri="{FF2B5EF4-FFF2-40B4-BE49-F238E27FC236}">
                <a16:creationId xmlns:a16="http://schemas.microsoft.com/office/drawing/2014/main" id="{3C121BD1-A2FF-2E4F-9CA7-5228B65C0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716365"/>
            <a:ext cx="10905066" cy="5425269"/>
          </a:xfrm>
          <a:prstGeom prst="rect">
            <a:avLst/>
          </a:prstGeom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3E21D91-DACD-CF41-A2DF-735D848F98A6}"/>
              </a:ext>
            </a:extLst>
          </p:cNvPr>
          <p:cNvSpPr/>
          <p:nvPr/>
        </p:nvSpPr>
        <p:spPr>
          <a:xfrm>
            <a:off x="643467" y="707103"/>
            <a:ext cx="2439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evening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Audio Recording 20/02/2022, 6:01:36 p. m." descr="Audio Recording 20/02/2022, 6:01:36 p. m.">
            <a:hlinkClick r:id="" action="ppaction://media"/>
            <a:extLst>
              <a:ext uri="{FF2B5EF4-FFF2-40B4-BE49-F238E27FC236}">
                <a16:creationId xmlns:a16="http://schemas.microsoft.com/office/drawing/2014/main" id="{213F38F0-AB21-154D-86DC-826C8D29E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8701" y="8456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ADD2D8-1476-B34F-8A47-DA6D983B01E1}"/>
              </a:ext>
            </a:extLst>
          </p:cNvPr>
          <p:cNvSpPr txBox="1"/>
          <p:nvPr/>
        </p:nvSpPr>
        <p:spPr>
          <a:xfrm>
            <a:off x="627105" y="743118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delighted</a:t>
            </a:r>
            <a:endParaRPr lang="es-CO" dirty="0"/>
          </a:p>
        </p:txBody>
      </p:sp>
      <p:pic>
        <p:nvPicPr>
          <p:cNvPr id="4" name="Audio Recording 8/03/2022, 8:44:58 a. m." descr="Audio Recording 8/03/2022, 8:44:58 a. m.">
            <a:hlinkClick r:id="" action="ppaction://media"/>
            <a:extLst>
              <a:ext uri="{FF2B5EF4-FFF2-40B4-BE49-F238E27FC236}">
                <a16:creationId xmlns:a16="http://schemas.microsoft.com/office/drawing/2014/main" id="{1D69547C-8C27-954B-A0F4-DA059EB65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Imagen 5" descr="Imagen que contiene persona, interior, hombre, parado&#10;&#10;Descripción generada automáticamente">
            <a:extLst>
              <a:ext uri="{FF2B5EF4-FFF2-40B4-BE49-F238E27FC236}">
                <a16:creationId xmlns:a16="http://schemas.microsoft.com/office/drawing/2014/main" id="{B64C5996-A15A-5742-A60C-485F5BA8F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425" y="914232"/>
            <a:ext cx="6666470" cy="5200650"/>
          </a:xfrm>
          <a:prstGeom prst="rect">
            <a:avLst/>
          </a:prstGeom>
        </p:spPr>
      </p:pic>
      <p:pic>
        <p:nvPicPr>
          <p:cNvPr id="7" name="Audio Recording 8/03/2022, 9:05:39 a. m." descr="Audio Recording 8/03/2022, 9:05:39 a. m.">
            <a:hlinkClick r:id="" action="ppaction://media"/>
            <a:extLst>
              <a:ext uri="{FF2B5EF4-FFF2-40B4-BE49-F238E27FC236}">
                <a16:creationId xmlns:a16="http://schemas.microsoft.com/office/drawing/2014/main" id="{968DA104-F954-1645-BE57-C1E5E35D67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3BEF75-792F-A04C-AF50-137B0F83A682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pronounce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Forma, Flecha&#10;&#10;Descripción generada automáticamente">
            <a:extLst>
              <a:ext uri="{FF2B5EF4-FFF2-40B4-BE49-F238E27FC236}">
                <a16:creationId xmlns:a16="http://schemas.microsoft.com/office/drawing/2014/main" id="{D34DBFC3-3872-AE4B-BBE3-53C798B4A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207666"/>
            <a:ext cx="5462001" cy="3918985"/>
          </a:xfrm>
          <a:prstGeom prst="rect">
            <a:avLst/>
          </a:prstGeom>
        </p:spPr>
      </p:pic>
      <p:cxnSp>
        <p:nvCxnSpPr>
          <p:cNvPr id="2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9:05:59 a. m." descr="Audio Recording 8/03/2022, 9:05:59 a. m.">
            <a:hlinkClick r:id="" action="ppaction://media"/>
            <a:extLst>
              <a:ext uri="{FF2B5EF4-FFF2-40B4-BE49-F238E27FC236}">
                <a16:creationId xmlns:a16="http://schemas.microsoft.com/office/drawing/2014/main" id="{2713548A-3298-A946-88A8-B7C11952F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8A0808-4794-E64D-9489-A2E6428A3FFF}"/>
              </a:ext>
            </a:extLst>
          </p:cNvPr>
          <p:cNvSpPr txBox="1"/>
          <p:nvPr/>
        </p:nvSpPr>
        <p:spPr>
          <a:xfrm>
            <a:off x="6730000" y="639097"/>
            <a:ext cx="481307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8000" b="1" i="0" u="none" strike="noStrike" cap="none" spc="-50" normalizeH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kindness</a:t>
            </a:r>
            <a:endParaRPr lang="en-US" sz="8000" spc="-5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4B59A10-4961-1446-AF91-D290E49ED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153047"/>
            <a:ext cx="5462001" cy="402822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Recording 8/03/2022, 9:06:24 a. m." descr="Audio Recording 8/03/2022, 9:06:24 a. m.">
            <a:hlinkClick r:id="" action="ppaction://media"/>
            <a:extLst>
              <a:ext uri="{FF2B5EF4-FFF2-40B4-BE49-F238E27FC236}">
                <a16:creationId xmlns:a16="http://schemas.microsoft.com/office/drawing/2014/main" id="{189B7F3C-1E8D-DC42-A062-9F0110848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0CF81CA-208F-A44B-8385-A9ABD37F51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09" r="1" b="7969"/>
          <a:stretch/>
        </p:blipFill>
        <p:spPr>
          <a:xfrm>
            <a:off x="2116847" y="1396172"/>
            <a:ext cx="9431686" cy="4818360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A42502A-2DE9-EF4A-A10A-EB7CFF471ACC}"/>
              </a:ext>
            </a:extLst>
          </p:cNvPr>
          <p:cNvSpPr/>
          <p:nvPr/>
        </p:nvSpPr>
        <p:spPr>
          <a:xfrm>
            <a:off x="622275" y="404856"/>
            <a:ext cx="2193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collage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1:48 p. m." descr="Audio Recording 20/02/2022, 6:01:48 p. m.">
            <a:hlinkClick r:id="" action="ppaction://media"/>
            <a:extLst>
              <a:ext uri="{FF2B5EF4-FFF2-40B4-BE49-F238E27FC236}">
                <a16:creationId xmlns:a16="http://schemas.microsoft.com/office/drawing/2014/main" id="{E8DEEE76-323D-5342-B646-6C6F5D118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5374" y="5833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a verde en el bosque&#10;&#10;Descripción generada automáticamente con confianza media">
            <a:extLst>
              <a:ext uri="{FF2B5EF4-FFF2-40B4-BE49-F238E27FC236}">
                <a16:creationId xmlns:a16="http://schemas.microsoft.com/office/drawing/2014/main" id="{2EB33DF1-EDF1-3A4F-9822-F2E2B2FB0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643467"/>
            <a:ext cx="8043157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40FBAFE-6248-3047-AF9F-6B349ABB4623}"/>
              </a:ext>
            </a:extLst>
          </p:cNvPr>
          <p:cNvSpPr/>
          <p:nvPr/>
        </p:nvSpPr>
        <p:spPr>
          <a:xfrm>
            <a:off x="115449" y="435276"/>
            <a:ext cx="1951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jungle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2:08 p. m." descr="Audio Recording 20/02/2022, 6:02:08 p. m.">
            <a:hlinkClick r:id="" action="ppaction://media"/>
            <a:extLst>
              <a:ext uri="{FF2B5EF4-FFF2-40B4-BE49-F238E27FC236}">
                <a16:creationId xmlns:a16="http://schemas.microsoft.com/office/drawing/2014/main" id="{E8F5571F-90D5-3444-B9E1-356F3F245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636" y="11813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dificio en medio de cuarto&#10;&#10;Descripción generada automáticamente con confianza media">
            <a:extLst>
              <a:ext uri="{FF2B5EF4-FFF2-40B4-BE49-F238E27FC236}">
                <a16:creationId xmlns:a16="http://schemas.microsoft.com/office/drawing/2014/main" id="{E935134D-8486-B249-8314-AFE8F2B1D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476" y="643467"/>
            <a:ext cx="3649048" cy="5571065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0ABB7E3-F0C0-DC4A-AE25-AE19DC9BBE9A}"/>
              </a:ext>
            </a:extLst>
          </p:cNvPr>
          <p:cNvSpPr/>
          <p:nvPr/>
        </p:nvSpPr>
        <p:spPr>
          <a:xfrm>
            <a:off x="109708" y="630137"/>
            <a:ext cx="33091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hallway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Recording 20/02/2022, 6:02:22 p. m." descr="Audio Recording 20/02/2022, 6:02:22 p. m.">
            <a:hlinkClick r:id="" action="ppaction://media"/>
            <a:extLst>
              <a:ext uri="{FF2B5EF4-FFF2-40B4-BE49-F238E27FC236}">
                <a16:creationId xmlns:a16="http://schemas.microsoft.com/office/drawing/2014/main" id="{D057B3E5-DC9E-6F48-8C5E-72EF6CAD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8822" y="7539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190</TotalTime>
  <Words>208</Words>
  <Application>Microsoft Macintosh PowerPoint</Application>
  <PresentationFormat>Panorámica</PresentationFormat>
  <Paragraphs>83</Paragraphs>
  <Slides>62</Slides>
  <Notes>0</Notes>
  <HiddenSlides>0</HiddenSlides>
  <MMClips>62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5" baseType="lpstr">
      <vt:lpstr>Calibri</vt:lpstr>
      <vt:lpstr>Calibri Light</vt:lpstr>
      <vt:lpstr>Retrospección</vt:lpstr>
      <vt:lpstr>CATEGORY A</vt:lpstr>
      <vt:lpstr>Aleatorios</vt:lpstr>
      <vt:lpstr>Keep in mind….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CATEGORY A</dc:title>
  <dc:creator>JENNY YURANY ROJAS ROJAS</dc:creator>
  <cp:lastModifiedBy>JENNY YURANY ROJAS ROJAS</cp:lastModifiedBy>
  <cp:revision>6</cp:revision>
  <cp:lastPrinted>2022-02-20T23:06:14Z</cp:lastPrinted>
  <dcterms:created xsi:type="dcterms:W3CDTF">2022-02-20T22:09:33Z</dcterms:created>
  <dcterms:modified xsi:type="dcterms:W3CDTF">2022-03-08T14:09:43Z</dcterms:modified>
</cp:coreProperties>
</file>