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1" r:id="rId2"/>
    <p:sldId id="256" r:id="rId3"/>
    <p:sldId id="257" r:id="rId4"/>
    <p:sldId id="258" r:id="rId5"/>
    <p:sldId id="259" r:id="rId6"/>
    <p:sldId id="266" r:id="rId7"/>
    <p:sldId id="260" r:id="rId8"/>
    <p:sldId id="261" r:id="rId9"/>
    <p:sldId id="277" r:id="rId10"/>
    <p:sldId id="262" r:id="rId11"/>
    <p:sldId id="273" r:id="rId12"/>
    <p:sldId id="274" r:id="rId13"/>
    <p:sldId id="276" r:id="rId14"/>
    <p:sldId id="278" r:id="rId15"/>
    <p:sldId id="263" r:id="rId16"/>
    <p:sldId id="280" r:id="rId17"/>
    <p:sldId id="279" r:id="rId18"/>
    <p:sldId id="264" r:id="rId19"/>
    <p:sldId id="267" r:id="rId20"/>
    <p:sldId id="268" r:id="rId21"/>
    <p:sldId id="269" r:id="rId22"/>
    <p:sldId id="271" r:id="rId23"/>
    <p:sldId id="272" r:id="rId24"/>
    <p:sldId id="27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1AE0B-30C1-4DBC-AEB9-346137FEC8D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D960BF4-8608-4554-979E-DA3075B38E29}">
      <dgm:prSet phldrT="[Texto]"/>
      <dgm:spPr/>
      <dgm:t>
        <a:bodyPr/>
        <a:lstStyle/>
        <a:p>
          <a:r>
            <a:rPr lang="es-ES" dirty="0" smtClean="0"/>
            <a:t>A (Carlos Albán)</a:t>
          </a:r>
          <a:endParaRPr lang="es-ES" dirty="0"/>
        </a:p>
      </dgm:t>
    </dgm:pt>
    <dgm:pt modelId="{21E95274-EAC6-4B9B-9CDD-06F125174797}" type="parTrans" cxnId="{F31315E4-6735-43B6-A8AB-001A4A18769F}">
      <dgm:prSet/>
      <dgm:spPr/>
      <dgm:t>
        <a:bodyPr/>
        <a:lstStyle/>
        <a:p>
          <a:endParaRPr lang="es-ES"/>
        </a:p>
      </dgm:t>
    </dgm:pt>
    <dgm:pt modelId="{B841491E-7656-4F3D-83C6-45A3956CA6C9}" type="sibTrans" cxnId="{F31315E4-6735-43B6-A8AB-001A4A18769F}">
      <dgm:prSet/>
      <dgm:spPr/>
      <dgm:t>
        <a:bodyPr/>
        <a:lstStyle/>
        <a:p>
          <a:endParaRPr lang="es-ES"/>
        </a:p>
      </dgm:t>
    </dgm:pt>
    <dgm:pt modelId="{CAE49D63-31F1-4E16-9C8D-F66A280FB96A}">
      <dgm:prSet phldrT="[Texto]"/>
      <dgm:spPr/>
      <dgm:t>
        <a:bodyPr/>
        <a:lstStyle/>
        <a:p>
          <a:r>
            <a:rPr lang="es-ES" dirty="0" smtClean="0"/>
            <a:t>B ( </a:t>
          </a:r>
          <a:r>
            <a:rPr lang="es-ES" dirty="0" err="1" smtClean="0"/>
            <a:t>Carbonell</a:t>
          </a:r>
          <a:r>
            <a:rPr lang="es-ES" dirty="0" smtClean="0"/>
            <a:t>)</a:t>
          </a:r>
          <a:endParaRPr lang="es-ES" dirty="0"/>
        </a:p>
      </dgm:t>
    </dgm:pt>
    <dgm:pt modelId="{3598E677-0601-439B-80AE-20D96787E70E}" type="parTrans" cxnId="{BA557778-2491-4CCC-ADC2-D3BC5ABD9012}">
      <dgm:prSet/>
      <dgm:spPr/>
      <dgm:t>
        <a:bodyPr/>
        <a:lstStyle/>
        <a:p>
          <a:endParaRPr lang="es-ES"/>
        </a:p>
      </dgm:t>
    </dgm:pt>
    <dgm:pt modelId="{D88F0BE4-60DD-443D-8FA7-ADFDF261144C}" type="sibTrans" cxnId="{BA557778-2491-4CCC-ADC2-D3BC5ABD9012}">
      <dgm:prSet/>
      <dgm:spPr/>
      <dgm:t>
        <a:bodyPr/>
        <a:lstStyle/>
        <a:p>
          <a:endParaRPr lang="es-ES"/>
        </a:p>
      </dgm:t>
    </dgm:pt>
    <dgm:pt modelId="{BA5804ED-1DFD-41B0-B22B-484CB4A25C5D}">
      <dgm:prSet phldrT="[Texto]"/>
      <dgm:spPr/>
      <dgm:t>
        <a:bodyPr/>
        <a:lstStyle/>
        <a:p>
          <a:r>
            <a:rPr lang="es-ES" dirty="0" smtClean="0"/>
            <a:t>C (San José)</a:t>
          </a:r>
          <a:endParaRPr lang="es-ES" dirty="0"/>
        </a:p>
      </dgm:t>
    </dgm:pt>
    <dgm:pt modelId="{1D0C0880-6B31-40AE-8F84-EAB3EC36A574}" type="parTrans" cxnId="{B09EFDB0-9E39-4349-82F1-CCE4A37190DC}">
      <dgm:prSet/>
      <dgm:spPr/>
      <dgm:t>
        <a:bodyPr/>
        <a:lstStyle/>
        <a:p>
          <a:endParaRPr lang="es-ES"/>
        </a:p>
      </dgm:t>
    </dgm:pt>
    <dgm:pt modelId="{ED065F94-9BEC-484D-A226-7BEA00C6FB54}" type="sibTrans" cxnId="{B09EFDB0-9E39-4349-82F1-CCE4A37190DC}">
      <dgm:prSet/>
      <dgm:spPr/>
      <dgm:t>
        <a:bodyPr/>
        <a:lstStyle/>
        <a:p>
          <a:endParaRPr lang="es-ES"/>
        </a:p>
      </dgm:t>
    </dgm:pt>
    <dgm:pt modelId="{8501BD91-E4E4-4433-ADEE-9EF48AF05637}" type="pres">
      <dgm:prSet presAssocID="{D6C1AE0B-30C1-4DBC-AEB9-346137FEC8DF}" presName="compositeShape" presStyleCnt="0">
        <dgm:presLayoutVars>
          <dgm:dir/>
          <dgm:resizeHandles/>
        </dgm:presLayoutVars>
      </dgm:prSet>
      <dgm:spPr/>
    </dgm:pt>
    <dgm:pt modelId="{6CB6AB9D-CCCF-4366-AD7B-FEDAD61B79A5}" type="pres">
      <dgm:prSet presAssocID="{D6C1AE0B-30C1-4DBC-AEB9-346137FEC8DF}" presName="pyramid" presStyleLbl="node1" presStyleIdx="0" presStyleCnt="1"/>
      <dgm:spPr/>
    </dgm:pt>
    <dgm:pt modelId="{257C606A-F4D3-4F65-97DD-448B985F0670}" type="pres">
      <dgm:prSet presAssocID="{D6C1AE0B-30C1-4DBC-AEB9-346137FEC8DF}" presName="theList" presStyleCnt="0"/>
      <dgm:spPr/>
    </dgm:pt>
    <dgm:pt modelId="{52ECDC0B-6C35-43DD-B475-7CEAE8ABE0C3}" type="pres">
      <dgm:prSet presAssocID="{9D960BF4-8608-4554-979E-DA3075B38E2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EB5303-31B3-40E5-8C67-F8BEA14231B1}" type="pres">
      <dgm:prSet presAssocID="{9D960BF4-8608-4554-979E-DA3075B38E29}" presName="aSpace" presStyleCnt="0"/>
      <dgm:spPr/>
    </dgm:pt>
    <dgm:pt modelId="{9B6FE7DB-CED5-44C3-9106-7D87DA952607}" type="pres">
      <dgm:prSet presAssocID="{CAE49D63-31F1-4E16-9C8D-F66A280FB96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1DA2B3-A660-431C-9FC4-37CE0CBA3C51}" type="pres">
      <dgm:prSet presAssocID="{CAE49D63-31F1-4E16-9C8D-F66A280FB96A}" presName="aSpace" presStyleCnt="0"/>
      <dgm:spPr/>
    </dgm:pt>
    <dgm:pt modelId="{8262FCDD-102E-4C54-BE3E-35D56B7F9F67}" type="pres">
      <dgm:prSet presAssocID="{BA5804ED-1DFD-41B0-B22B-484CB4A25C5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08180A-ECA9-48A6-9797-0E5F3333830C}" type="pres">
      <dgm:prSet presAssocID="{BA5804ED-1DFD-41B0-B22B-484CB4A25C5D}" presName="aSpace" presStyleCnt="0"/>
      <dgm:spPr/>
    </dgm:pt>
  </dgm:ptLst>
  <dgm:cxnLst>
    <dgm:cxn modelId="{B09EFDB0-9E39-4349-82F1-CCE4A37190DC}" srcId="{D6C1AE0B-30C1-4DBC-AEB9-346137FEC8DF}" destId="{BA5804ED-1DFD-41B0-B22B-484CB4A25C5D}" srcOrd="2" destOrd="0" parTransId="{1D0C0880-6B31-40AE-8F84-EAB3EC36A574}" sibTransId="{ED065F94-9BEC-484D-A226-7BEA00C6FB54}"/>
    <dgm:cxn modelId="{5DD213BE-4BC6-4E8B-B051-F8CD2F51107A}" type="presOf" srcId="{9D960BF4-8608-4554-979E-DA3075B38E29}" destId="{52ECDC0B-6C35-43DD-B475-7CEAE8ABE0C3}" srcOrd="0" destOrd="0" presId="urn:microsoft.com/office/officeart/2005/8/layout/pyramid2"/>
    <dgm:cxn modelId="{71827F46-A4AE-4E9C-9094-C6A1EC7A1AD6}" type="presOf" srcId="{BA5804ED-1DFD-41B0-B22B-484CB4A25C5D}" destId="{8262FCDD-102E-4C54-BE3E-35D56B7F9F67}" srcOrd="0" destOrd="0" presId="urn:microsoft.com/office/officeart/2005/8/layout/pyramid2"/>
    <dgm:cxn modelId="{BA557778-2491-4CCC-ADC2-D3BC5ABD9012}" srcId="{D6C1AE0B-30C1-4DBC-AEB9-346137FEC8DF}" destId="{CAE49D63-31F1-4E16-9C8D-F66A280FB96A}" srcOrd="1" destOrd="0" parTransId="{3598E677-0601-439B-80AE-20D96787E70E}" sibTransId="{D88F0BE4-60DD-443D-8FA7-ADFDF261144C}"/>
    <dgm:cxn modelId="{F31315E4-6735-43B6-A8AB-001A4A18769F}" srcId="{D6C1AE0B-30C1-4DBC-AEB9-346137FEC8DF}" destId="{9D960BF4-8608-4554-979E-DA3075B38E29}" srcOrd="0" destOrd="0" parTransId="{21E95274-EAC6-4B9B-9CDD-06F125174797}" sibTransId="{B841491E-7656-4F3D-83C6-45A3956CA6C9}"/>
    <dgm:cxn modelId="{44789C92-584D-441C-86C8-E6C9DF7B83EE}" type="presOf" srcId="{D6C1AE0B-30C1-4DBC-AEB9-346137FEC8DF}" destId="{8501BD91-E4E4-4433-ADEE-9EF48AF05637}" srcOrd="0" destOrd="0" presId="urn:microsoft.com/office/officeart/2005/8/layout/pyramid2"/>
    <dgm:cxn modelId="{22ABEB33-CC7C-4B70-91F7-BA815B10A050}" type="presOf" srcId="{CAE49D63-31F1-4E16-9C8D-F66A280FB96A}" destId="{9B6FE7DB-CED5-44C3-9106-7D87DA952607}" srcOrd="0" destOrd="0" presId="urn:microsoft.com/office/officeart/2005/8/layout/pyramid2"/>
    <dgm:cxn modelId="{4924C8B8-433F-4DCB-A9F6-C14FAC8C3699}" type="presParOf" srcId="{8501BD91-E4E4-4433-ADEE-9EF48AF05637}" destId="{6CB6AB9D-CCCF-4366-AD7B-FEDAD61B79A5}" srcOrd="0" destOrd="0" presId="urn:microsoft.com/office/officeart/2005/8/layout/pyramid2"/>
    <dgm:cxn modelId="{32FAFD4D-07F8-4A3D-B32A-0D3DB6341C68}" type="presParOf" srcId="{8501BD91-E4E4-4433-ADEE-9EF48AF05637}" destId="{257C606A-F4D3-4F65-97DD-448B985F0670}" srcOrd="1" destOrd="0" presId="urn:microsoft.com/office/officeart/2005/8/layout/pyramid2"/>
    <dgm:cxn modelId="{C67CF8DE-B84D-483F-B814-8F7D52FADD45}" type="presParOf" srcId="{257C606A-F4D3-4F65-97DD-448B985F0670}" destId="{52ECDC0B-6C35-43DD-B475-7CEAE8ABE0C3}" srcOrd="0" destOrd="0" presId="urn:microsoft.com/office/officeart/2005/8/layout/pyramid2"/>
    <dgm:cxn modelId="{E123A4C8-2684-46FF-A4CF-DFD998B60026}" type="presParOf" srcId="{257C606A-F4D3-4F65-97DD-448B985F0670}" destId="{7AEB5303-31B3-40E5-8C67-F8BEA14231B1}" srcOrd="1" destOrd="0" presId="urn:microsoft.com/office/officeart/2005/8/layout/pyramid2"/>
    <dgm:cxn modelId="{5F1B3F72-8504-4515-8B8C-DF4ACC1C53F2}" type="presParOf" srcId="{257C606A-F4D3-4F65-97DD-448B985F0670}" destId="{9B6FE7DB-CED5-44C3-9106-7D87DA952607}" srcOrd="2" destOrd="0" presId="urn:microsoft.com/office/officeart/2005/8/layout/pyramid2"/>
    <dgm:cxn modelId="{100FD39A-7D15-48A4-8247-E22B93B11B29}" type="presParOf" srcId="{257C606A-F4D3-4F65-97DD-448B985F0670}" destId="{601DA2B3-A660-431C-9FC4-37CE0CBA3C51}" srcOrd="3" destOrd="0" presId="urn:microsoft.com/office/officeart/2005/8/layout/pyramid2"/>
    <dgm:cxn modelId="{C96A7CC5-73D1-44E0-B8B6-85A1A3057CD5}" type="presParOf" srcId="{257C606A-F4D3-4F65-97DD-448B985F0670}" destId="{8262FCDD-102E-4C54-BE3E-35D56B7F9F67}" srcOrd="4" destOrd="0" presId="urn:microsoft.com/office/officeart/2005/8/layout/pyramid2"/>
    <dgm:cxn modelId="{63F54FED-690E-411D-8A9B-C97A66D0348C}" type="presParOf" srcId="{257C606A-F4D3-4F65-97DD-448B985F0670}" destId="{5C08180A-ECA9-48A6-9797-0E5F3333830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5E1C1-886C-4D26-9997-1B4D7C8134B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2AEBE1-7808-41AD-8CFE-46EBBA5D55F0}">
      <dgm:prSet phldrT="[Texto]"/>
      <dgm:spPr/>
      <dgm:t>
        <a:bodyPr/>
        <a:lstStyle/>
        <a:p>
          <a:r>
            <a:rPr lang="es-ES" dirty="0" smtClean="0"/>
            <a:t>ESCUDO ALBANISTA</a:t>
          </a:r>
          <a:endParaRPr lang="es-ES" dirty="0"/>
        </a:p>
      </dgm:t>
    </dgm:pt>
    <dgm:pt modelId="{89926646-6FE0-4660-9001-F20B2CF9FE5B}" type="parTrans" cxnId="{3C801957-54A8-4881-B67E-53441E4E29C4}">
      <dgm:prSet/>
      <dgm:spPr/>
      <dgm:t>
        <a:bodyPr/>
        <a:lstStyle/>
        <a:p>
          <a:endParaRPr lang="es-ES"/>
        </a:p>
      </dgm:t>
    </dgm:pt>
    <dgm:pt modelId="{A1D0AA53-E3D0-4F12-B5EA-D2DC98F22A56}" type="sibTrans" cxnId="{3C801957-54A8-4881-B67E-53441E4E29C4}">
      <dgm:prSet/>
      <dgm:spPr/>
      <dgm:t>
        <a:bodyPr/>
        <a:lstStyle/>
        <a:p>
          <a:endParaRPr lang="es-ES"/>
        </a:p>
      </dgm:t>
    </dgm:pt>
    <dgm:pt modelId="{B9768824-3390-4DAA-ADCE-37D25910C3BC}">
      <dgm:prSet phldrT="[Texto]"/>
      <dgm:spPr/>
      <dgm:t>
        <a:bodyPr/>
        <a:lstStyle/>
        <a:p>
          <a:r>
            <a:rPr lang="es-ES" smtClean="0"/>
            <a:t>HIMNO ALBANISTA</a:t>
          </a:r>
          <a:endParaRPr lang="es-ES" dirty="0"/>
        </a:p>
      </dgm:t>
    </dgm:pt>
    <dgm:pt modelId="{9074BAFE-16EA-4BDE-A148-1969420FF7D2}" type="parTrans" cxnId="{63ED041F-C4F8-44A9-AAC4-BB3D295D16FC}">
      <dgm:prSet/>
      <dgm:spPr/>
      <dgm:t>
        <a:bodyPr/>
        <a:lstStyle/>
        <a:p>
          <a:endParaRPr lang="es-ES"/>
        </a:p>
      </dgm:t>
    </dgm:pt>
    <dgm:pt modelId="{8339B2EB-1728-43E4-BB8B-63F4FF32419D}" type="sibTrans" cxnId="{63ED041F-C4F8-44A9-AAC4-BB3D295D16FC}">
      <dgm:prSet/>
      <dgm:spPr/>
      <dgm:t>
        <a:bodyPr/>
        <a:lstStyle/>
        <a:p>
          <a:endParaRPr lang="es-ES"/>
        </a:p>
      </dgm:t>
    </dgm:pt>
    <dgm:pt modelId="{C2A05CCA-7EFD-4AB8-B8A9-B5D4F8978804}">
      <dgm:prSet phldrT="[Texto]"/>
      <dgm:spPr/>
      <dgm:t>
        <a:bodyPr/>
        <a:lstStyle/>
        <a:p>
          <a:r>
            <a:rPr lang="es-ES" dirty="0" smtClean="0"/>
            <a:t>BANDERA ALBANISTA</a:t>
          </a:r>
          <a:endParaRPr lang="es-ES" dirty="0"/>
        </a:p>
      </dgm:t>
    </dgm:pt>
    <dgm:pt modelId="{FDE91BE8-1F8B-4549-A998-C1C6EB0A710F}" type="sibTrans" cxnId="{DAE665CF-7499-49EF-AD91-C59025E361A4}">
      <dgm:prSet/>
      <dgm:spPr/>
      <dgm:t>
        <a:bodyPr/>
        <a:lstStyle/>
        <a:p>
          <a:endParaRPr lang="es-ES"/>
        </a:p>
      </dgm:t>
    </dgm:pt>
    <dgm:pt modelId="{DE786B61-657C-4B7D-B403-2C8B5E4EA5FE}" type="parTrans" cxnId="{DAE665CF-7499-49EF-AD91-C59025E361A4}">
      <dgm:prSet/>
      <dgm:spPr/>
      <dgm:t>
        <a:bodyPr/>
        <a:lstStyle/>
        <a:p>
          <a:endParaRPr lang="es-ES"/>
        </a:p>
      </dgm:t>
    </dgm:pt>
    <dgm:pt modelId="{E0FBAC27-4ACC-46B9-960D-36B36A16F3B1}" type="pres">
      <dgm:prSet presAssocID="{A555E1C1-886C-4D26-9997-1B4D7C8134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6AD9B9-9DEA-454A-9096-046CAA3DBB31}" type="pres">
      <dgm:prSet presAssocID="{C2A05CCA-7EFD-4AB8-B8A9-B5D4F8978804}" presName="comp" presStyleCnt="0"/>
      <dgm:spPr/>
    </dgm:pt>
    <dgm:pt modelId="{B8179675-6FB6-4136-B0CB-30E133E40185}" type="pres">
      <dgm:prSet presAssocID="{C2A05CCA-7EFD-4AB8-B8A9-B5D4F8978804}" presName="box" presStyleLbl="node1" presStyleIdx="0" presStyleCnt="3"/>
      <dgm:spPr/>
      <dgm:t>
        <a:bodyPr/>
        <a:lstStyle/>
        <a:p>
          <a:endParaRPr lang="es-ES"/>
        </a:p>
      </dgm:t>
    </dgm:pt>
    <dgm:pt modelId="{0BDBEFCB-5243-46DE-9EA1-001C9205A643}" type="pres">
      <dgm:prSet presAssocID="{C2A05CCA-7EFD-4AB8-B8A9-B5D4F8978804}" presName="img" presStyleLbl="fgImgPlace1" presStyleIdx="0" presStyleCnt="3" custScaleX="63832" custScaleY="62635" custLinFactNeighborX="-6757" custLinFactNeighborY="-117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335A0DE-4D31-49D3-A889-549BB7886D46}" type="pres">
      <dgm:prSet presAssocID="{C2A05CCA-7EFD-4AB8-B8A9-B5D4F897880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A4E18-A9B7-4A3C-94B0-0BE9C09F9394}" type="pres">
      <dgm:prSet presAssocID="{FDE91BE8-1F8B-4549-A998-C1C6EB0A710F}" presName="spacer" presStyleCnt="0"/>
      <dgm:spPr/>
    </dgm:pt>
    <dgm:pt modelId="{5FDE9029-3272-4AE9-8A27-9795DE418A38}" type="pres">
      <dgm:prSet presAssocID="{B42AEBE1-7808-41AD-8CFE-46EBBA5D55F0}" presName="comp" presStyleCnt="0"/>
      <dgm:spPr/>
    </dgm:pt>
    <dgm:pt modelId="{FAA63D7D-1963-401A-A5CD-F62311AC4151}" type="pres">
      <dgm:prSet presAssocID="{B42AEBE1-7808-41AD-8CFE-46EBBA5D55F0}" presName="box" presStyleLbl="node1" presStyleIdx="1" presStyleCnt="3" custLinFactNeighborX="-749" custLinFactNeighborY="2264"/>
      <dgm:spPr/>
      <dgm:t>
        <a:bodyPr/>
        <a:lstStyle/>
        <a:p>
          <a:endParaRPr lang="es-ES"/>
        </a:p>
      </dgm:t>
    </dgm:pt>
    <dgm:pt modelId="{E3700087-4CAA-42CA-9FA4-9CA511F87F7E}" type="pres">
      <dgm:prSet presAssocID="{B42AEBE1-7808-41AD-8CFE-46EBBA5D55F0}" presName="img" presStyleLbl="fgImgPlace1" presStyleIdx="1" presStyleCnt="3" custScaleX="63430" custLinFactNeighborX="-109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A6E37F-5D2A-4A36-96CB-0F4C48693FD5}" type="pres">
      <dgm:prSet presAssocID="{B42AEBE1-7808-41AD-8CFE-46EBBA5D55F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B4B294-E060-4FB8-B552-3F9B4554EB8C}" type="pres">
      <dgm:prSet presAssocID="{A1D0AA53-E3D0-4F12-B5EA-D2DC98F22A56}" presName="spacer" presStyleCnt="0"/>
      <dgm:spPr/>
    </dgm:pt>
    <dgm:pt modelId="{DC386D03-E9C8-4B73-8565-37BAC8979DE1}" type="pres">
      <dgm:prSet presAssocID="{B9768824-3390-4DAA-ADCE-37D25910C3BC}" presName="comp" presStyleCnt="0"/>
      <dgm:spPr/>
    </dgm:pt>
    <dgm:pt modelId="{32C68C66-5140-4275-9256-B0E1FF223011}" type="pres">
      <dgm:prSet presAssocID="{B9768824-3390-4DAA-ADCE-37D25910C3BC}" presName="box" presStyleLbl="node1" presStyleIdx="2" presStyleCnt="3"/>
      <dgm:spPr/>
      <dgm:t>
        <a:bodyPr/>
        <a:lstStyle/>
        <a:p>
          <a:endParaRPr lang="es-ES"/>
        </a:p>
      </dgm:t>
    </dgm:pt>
    <dgm:pt modelId="{97AAA281-7624-485D-AC8E-26C60AC24351}" type="pres">
      <dgm:prSet presAssocID="{B9768824-3390-4DAA-ADCE-37D25910C3BC}" presName="img" presStyleLbl="fgImgPlace1" presStyleIdx="2" presStyleCnt="3" custScaleX="67818" custScaleY="50684" custLinFactNeighborX="-10931" custLinFactNeighborY="-6364"/>
      <dgm:spPr/>
    </dgm:pt>
    <dgm:pt modelId="{EF38B99F-31B5-4994-B7E2-0F223D686724}" type="pres">
      <dgm:prSet presAssocID="{B9768824-3390-4DAA-ADCE-37D25910C3B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E665CF-7499-49EF-AD91-C59025E361A4}" srcId="{A555E1C1-886C-4D26-9997-1B4D7C8134B7}" destId="{C2A05CCA-7EFD-4AB8-B8A9-B5D4F8978804}" srcOrd="0" destOrd="0" parTransId="{DE786B61-657C-4B7D-B403-2C8B5E4EA5FE}" sibTransId="{FDE91BE8-1F8B-4549-A998-C1C6EB0A710F}"/>
    <dgm:cxn modelId="{CE73BB88-0648-4CFF-9A12-6650B827DFFA}" type="presOf" srcId="{C2A05CCA-7EFD-4AB8-B8A9-B5D4F8978804}" destId="{E335A0DE-4D31-49D3-A889-549BB7886D46}" srcOrd="1" destOrd="0" presId="urn:microsoft.com/office/officeart/2005/8/layout/vList4"/>
    <dgm:cxn modelId="{D3A76D74-394B-44D5-B246-6C3E149ABD50}" type="presOf" srcId="{B42AEBE1-7808-41AD-8CFE-46EBBA5D55F0}" destId="{FFA6E37F-5D2A-4A36-96CB-0F4C48693FD5}" srcOrd="1" destOrd="0" presId="urn:microsoft.com/office/officeart/2005/8/layout/vList4"/>
    <dgm:cxn modelId="{5C496E22-20DB-464D-AFAC-AE06EC40C3A9}" type="presOf" srcId="{B9768824-3390-4DAA-ADCE-37D25910C3BC}" destId="{EF38B99F-31B5-4994-B7E2-0F223D686724}" srcOrd="1" destOrd="0" presId="urn:microsoft.com/office/officeart/2005/8/layout/vList4"/>
    <dgm:cxn modelId="{C2BA1ADB-6BCD-4285-B622-D33EAFAC8013}" type="presOf" srcId="{C2A05CCA-7EFD-4AB8-B8A9-B5D4F8978804}" destId="{B8179675-6FB6-4136-B0CB-30E133E40185}" srcOrd="0" destOrd="0" presId="urn:microsoft.com/office/officeart/2005/8/layout/vList4"/>
    <dgm:cxn modelId="{3C801957-54A8-4881-B67E-53441E4E29C4}" srcId="{A555E1C1-886C-4D26-9997-1B4D7C8134B7}" destId="{B42AEBE1-7808-41AD-8CFE-46EBBA5D55F0}" srcOrd="1" destOrd="0" parTransId="{89926646-6FE0-4660-9001-F20B2CF9FE5B}" sibTransId="{A1D0AA53-E3D0-4F12-B5EA-D2DC98F22A56}"/>
    <dgm:cxn modelId="{C218AC47-447E-466B-A25D-A72E89D8A9E2}" type="presOf" srcId="{B42AEBE1-7808-41AD-8CFE-46EBBA5D55F0}" destId="{FAA63D7D-1963-401A-A5CD-F62311AC4151}" srcOrd="0" destOrd="0" presId="urn:microsoft.com/office/officeart/2005/8/layout/vList4"/>
    <dgm:cxn modelId="{63ED041F-C4F8-44A9-AAC4-BB3D295D16FC}" srcId="{A555E1C1-886C-4D26-9997-1B4D7C8134B7}" destId="{B9768824-3390-4DAA-ADCE-37D25910C3BC}" srcOrd="2" destOrd="0" parTransId="{9074BAFE-16EA-4BDE-A148-1969420FF7D2}" sibTransId="{8339B2EB-1728-43E4-BB8B-63F4FF32419D}"/>
    <dgm:cxn modelId="{DE879ECC-0092-4652-89E4-6FDB6ED5F22C}" type="presOf" srcId="{B9768824-3390-4DAA-ADCE-37D25910C3BC}" destId="{32C68C66-5140-4275-9256-B0E1FF223011}" srcOrd="0" destOrd="0" presId="urn:microsoft.com/office/officeart/2005/8/layout/vList4"/>
    <dgm:cxn modelId="{67D189EE-B155-4B85-96BC-7D0B2029F889}" type="presOf" srcId="{A555E1C1-886C-4D26-9997-1B4D7C8134B7}" destId="{E0FBAC27-4ACC-46B9-960D-36B36A16F3B1}" srcOrd="0" destOrd="0" presId="urn:microsoft.com/office/officeart/2005/8/layout/vList4"/>
    <dgm:cxn modelId="{64AD8352-403F-4F85-B431-2A650CB93610}" type="presParOf" srcId="{E0FBAC27-4ACC-46B9-960D-36B36A16F3B1}" destId="{466AD9B9-9DEA-454A-9096-046CAA3DBB31}" srcOrd="0" destOrd="0" presId="urn:microsoft.com/office/officeart/2005/8/layout/vList4"/>
    <dgm:cxn modelId="{04BAE036-E881-4A94-9774-EFC215FE4E09}" type="presParOf" srcId="{466AD9B9-9DEA-454A-9096-046CAA3DBB31}" destId="{B8179675-6FB6-4136-B0CB-30E133E40185}" srcOrd="0" destOrd="0" presId="urn:microsoft.com/office/officeart/2005/8/layout/vList4"/>
    <dgm:cxn modelId="{A9C32403-2237-4CA7-A949-A88D4CBB0C65}" type="presParOf" srcId="{466AD9B9-9DEA-454A-9096-046CAA3DBB31}" destId="{0BDBEFCB-5243-46DE-9EA1-001C9205A643}" srcOrd="1" destOrd="0" presId="urn:microsoft.com/office/officeart/2005/8/layout/vList4"/>
    <dgm:cxn modelId="{83048FC6-7591-4BD8-BA1C-A20A30652C15}" type="presParOf" srcId="{466AD9B9-9DEA-454A-9096-046CAA3DBB31}" destId="{E335A0DE-4D31-49D3-A889-549BB7886D46}" srcOrd="2" destOrd="0" presId="urn:microsoft.com/office/officeart/2005/8/layout/vList4"/>
    <dgm:cxn modelId="{8267FA2A-BCD3-489F-A75F-BA6D0592A539}" type="presParOf" srcId="{E0FBAC27-4ACC-46B9-960D-36B36A16F3B1}" destId="{C2BA4E18-A9B7-4A3C-94B0-0BE9C09F9394}" srcOrd="1" destOrd="0" presId="urn:microsoft.com/office/officeart/2005/8/layout/vList4"/>
    <dgm:cxn modelId="{3E77688D-50FC-409C-8A57-B35D4E1D80A3}" type="presParOf" srcId="{E0FBAC27-4ACC-46B9-960D-36B36A16F3B1}" destId="{5FDE9029-3272-4AE9-8A27-9795DE418A38}" srcOrd="2" destOrd="0" presId="urn:microsoft.com/office/officeart/2005/8/layout/vList4"/>
    <dgm:cxn modelId="{1E75323B-FC1E-4124-A592-22C990E69807}" type="presParOf" srcId="{5FDE9029-3272-4AE9-8A27-9795DE418A38}" destId="{FAA63D7D-1963-401A-A5CD-F62311AC4151}" srcOrd="0" destOrd="0" presId="urn:microsoft.com/office/officeart/2005/8/layout/vList4"/>
    <dgm:cxn modelId="{0C7DAAC1-F90D-45A1-B7C8-AA11F303C34D}" type="presParOf" srcId="{5FDE9029-3272-4AE9-8A27-9795DE418A38}" destId="{E3700087-4CAA-42CA-9FA4-9CA511F87F7E}" srcOrd="1" destOrd="0" presId="urn:microsoft.com/office/officeart/2005/8/layout/vList4"/>
    <dgm:cxn modelId="{5AB37446-F984-482A-958F-8A9435DFB97D}" type="presParOf" srcId="{5FDE9029-3272-4AE9-8A27-9795DE418A38}" destId="{FFA6E37F-5D2A-4A36-96CB-0F4C48693FD5}" srcOrd="2" destOrd="0" presId="urn:microsoft.com/office/officeart/2005/8/layout/vList4"/>
    <dgm:cxn modelId="{8D7E7AFF-AA47-4B7E-9518-65E840296DC6}" type="presParOf" srcId="{E0FBAC27-4ACC-46B9-960D-36B36A16F3B1}" destId="{98B4B294-E060-4FB8-B552-3F9B4554EB8C}" srcOrd="3" destOrd="0" presId="urn:microsoft.com/office/officeart/2005/8/layout/vList4"/>
    <dgm:cxn modelId="{28692BC5-34F5-480C-B7DF-D18BA9BE7A5E}" type="presParOf" srcId="{E0FBAC27-4ACC-46B9-960D-36B36A16F3B1}" destId="{DC386D03-E9C8-4B73-8565-37BAC8979DE1}" srcOrd="4" destOrd="0" presId="urn:microsoft.com/office/officeart/2005/8/layout/vList4"/>
    <dgm:cxn modelId="{34DF7358-5AFA-4D80-9AD1-1C44FC35DACC}" type="presParOf" srcId="{DC386D03-E9C8-4B73-8565-37BAC8979DE1}" destId="{32C68C66-5140-4275-9256-B0E1FF223011}" srcOrd="0" destOrd="0" presId="urn:microsoft.com/office/officeart/2005/8/layout/vList4"/>
    <dgm:cxn modelId="{2AC3E899-F280-49D8-AE0E-31515949F388}" type="presParOf" srcId="{DC386D03-E9C8-4B73-8565-37BAC8979DE1}" destId="{97AAA281-7624-485D-AC8E-26C60AC24351}" srcOrd="1" destOrd="0" presId="urn:microsoft.com/office/officeart/2005/8/layout/vList4"/>
    <dgm:cxn modelId="{FC21147C-3657-4BB7-89F1-7076272AB3A0}" type="presParOf" srcId="{DC386D03-E9C8-4B73-8565-37BAC8979DE1}" destId="{EF38B99F-31B5-4994-B7E2-0F223D6867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5E1C1-886C-4D26-9997-1B4D7C8134B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2A05CCA-7EFD-4AB8-B8A9-B5D4F8978804}">
      <dgm:prSet phldrT="[Texto]" custT="1"/>
      <dgm:spPr/>
      <dgm:t>
        <a:bodyPr/>
        <a:lstStyle/>
        <a:p>
          <a:pPr algn="l"/>
          <a:r>
            <a:rPr lang="es-ES" sz="3200" b="1" dirty="0" smtClean="0">
              <a:solidFill>
                <a:schemeClr val="tx1"/>
              </a:solidFill>
            </a:rPr>
            <a:t>     UNIFORME DE </a:t>
          </a:r>
        </a:p>
        <a:p>
          <a:pPr algn="l"/>
          <a:r>
            <a:rPr lang="es-ES" sz="3200" b="1" dirty="0" smtClean="0">
              <a:solidFill>
                <a:schemeClr val="tx1"/>
              </a:solidFill>
            </a:rPr>
            <a:t>           DIARIO</a:t>
          </a:r>
          <a:endParaRPr lang="es-ES" sz="3200" b="1" dirty="0">
            <a:solidFill>
              <a:schemeClr val="tx1"/>
            </a:solidFill>
          </a:endParaRPr>
        </a:p>
      </dgm:t>
    </dgm:pt>
    <dgm:pt modelId="{DE786B61-657C-4B7D-B403-2C8B5E4EA5FE}" type="parTrans" cxnId="{DAE665CF-7499-49EF-AD91-C59025E361A4}">
      <dgm:prSet/>
      <dgm:spPr/>
      <dgm:t>
        <a:bodyPr/>
        <a:lstStyle/>
        <a:p>
          <a:endParaRPr lang="es-ES"/>
        </a:p>
      </dgm:t>
    </dgm:pt>
    <dgm:pt modelId="{FDE91BE8-1F8B-4549-A998-C1C6EB0A710F}" type="sibTrans" cxnId="{DAE665CF-7499-49EF-AD91-C59025E361A4}">
      <dgm:prSet/>
      <dgm:spPr/>
      <dgm:t>
        <a:bodyPr/>
        <a:lstStyle/>
        <a:p>
          <a:endParaRPr lang="es-ES"/>
        </a:p>
      </dgm:t>
    </dgm:pt>
    <dgm:pt modelId="{B9768824-3390-4DAA-ADCE-37D25910C3BC}">
      <dgm:prSet phldrT="[Texto]" custT="1"/>
      <dgm:spPr/>
      <dgm:t>
        <a:bodyPr/>
        <a:lstStyle/>
        <a:p>
          <a:pPr algn="r"/>
          <a:r>
            <a:rPr lang="es-ES" sz="3200" dirty="0" smtClean="0"/>
            <a:t>     </a:t>
          </a:r>
          <a:r>
            <a:rPr lang="es-ES" sz="3200" b="1" dirty="0" smtClean="0">
              <a:solidFill>
                <a:schemeClr val="tx1"/>
              </a:solidFill>
            </a:rPr>
            <a:t>UNIFORME DE</a:t>
          </a:r>
        </a:p>
        <a:p>
          <a:pPr algn="r"/>
          <a:r>
            <a:rPr lang="es-ES" sz="3200" b="1" dirty="0" smtClean="0">
              <a:solidFill>
                <a:schemeClr val="tx1"/>
              </a:solidFill>
            </a:rPr>
            <a:t>EDUCACION FISICA</a:t>
          </a:r>
          <a:endParaRPr lang="es-ES" sz="3200" b="1" dirty="0">
            <a:solidFill>
              <a:schemeClr val="tx1"/>
            </a:solidFill>
          </a:endParaRPr>
        </a:p>
      </dgm:t>
    </dgm:pt>
    <dgm:pt modelId="{9074BAFE-16EA-4BDE-A148-1969420FF7D2}" type="parTrans" cxnId="{63ED041F-C4F8-44A9-AAC4-BB3D295D16FC}">
      <dgm:prSet/>
      <dgm:spPr/>
      <dgm:t>
        <a:bodyPr/>
        <a:lstStyle/>
        <a:p>
          <a:endParaRPr lang="es-ES"/>
        </a:p>
      </dgm:t>
    </dgm:pt>
    <dgm:pt modelId="{8339B2EB-1728-43E4-BB8B-63F4FF32419D}" type="sibTrans" cxnId="{63ED041F-C4F8-44A9-AAC4-BB3D295D16FC}">
      <dgm:prSet/>
      <dgm:spPr/>
      <dgm:t>
        <a:bodyPr/>
        <a:lstStyle/>
        <a:p>
          <a:endParaRPr lang="es-ES"/>
        </a:p>
      </dgm:t>
    </dgm:pt>
    <dgm:pt modelId="{E0FBAC27-4ACC-46B9-960D-36B36A16F3B1}" type="pres">
      <dgm:prSet presAssocID="{A555E1C1-886C-4D26-9997-1B4D7C8134B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6AD9B9-9DEA-454A-9096-046CAA3DBB31}" type="pres">
      <dgm:prSet presAssocID="{C2A05CCA-7EFD-4AB8-B8A9-B5D4F8978804}" presName="comp" presStyleCnt="0"/>
      <dgm:spPr/>
    </dgm:pt>
    <dgm:pt modelId="{B8179675-6FB6-4136-B0CB-30E133E40185}" type="pres">
      <dgm:prSet presAssocID="{C2A05CCA-7EFD-4AB8-B8A9-B5D4F8978804}" presName="box" presStyleLbl="node1" presStyleIdx="0" presStyleCnt="2" custLinFactNeighborX="1138" custLinFactNeighborY="827"/>
      <dgm:spPr/>
      <dgm:t>
        <a:bodyPr/>
        <a:lstStyle/>
        <a:p>
          <a:endParaRPr lang="es-ES"/>
        </a:p>
      </dgm:t>
    </dgm:pt>
    <dgm:pt modelId="{0BDBEFCB-5243-46DE-9EA1-001C9205A643}" type="pres">
      <dgm:prSet presAssocID="{C2A05CCA-7EFD-4AB8-B8A9-B5D4F8978804}" presName="img" presStyleLbl="fgImgPlace1" presStyleIdx="0" presStyleCnt="2" custScaleX="51933" custScaleY="107239" custLinFactNeighborX="-302" custLinFactNeighborY="2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335A0DE-4D31-49D3-A889-549BB7886D46}" type="pres">
      <dgm:prSet presAssocID="{C2A05CCA-7EFD-4AB8-B8A9-B5D4F897880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A4E18-A9B7-4A3C-94B0-0BE9C09F9394}" type="pres">
      <dgm:prSet presAssocID="{FDE91BE8-1F8B-4549-A998-C1C6EB0A710F}" presName="spacer" presStyleCnt="0"/>
      <dgm:spPr/>
    </dgm:pt>
    <dgm:pt modelId="{DC386D03-E9C8-4B73-8565-37BAC8979DE1}" type="pres">
      <dgm:prSet presAssocID="{B9768824-3390-4DAA-ADCE-37D25910C3BC}" presName="comp" presStyleCnt="0"/>
      <dgm:spPr/>
    </dgm:pt>
    <dgm:pt modelId="{32C68C66-5140-4275-9256-B0E1FF223011}" type="pres">
      <dgm:prSet presAssocID="{B9768824-3390-4DAA-ADCE-37D25910C3BC}" presName="box" presStyleLbl="node1" presStyleIdx="1" presStyleCnt="2" custLinFactNeighborX="1118"/>
      <dgm:spPr/>
      <dgm:t>
        <a:bodyPr/>
        <a:lstStyle/>
        <a:p>
          <a:endParaRPr lang="es-ES"/>
        </a:p>
      </dgm:t>
    </dgm:pt>
    <dgm:pt modelId="{97AAA281-7624-485D-AC8E-26C60AC24351}" type="pres">
      <dgm:prSet presAssocID="{B9768824-3390-4DAA-ADCE-37D25910C3BC}" presName="img" presStyleLbl="fgImgPlace1" presStyleIdx="1" presStyleCnt="2" custScaleX="191327" custScaleY="116774" custLinFactNeighborX="656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  <dgm:pt modelId="{EF38B99F-31B5-4994-B7E2-0F223D686724}" type="pres">
      <dgm:prSet presAssocID="{B9768824-3390-4DAA-ADCE-37D25910C3B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E665CF-7499-49EF-AD91-C59025E361A4}" srcId="{A555E1C1-886C-4D26-9997-1B4D7C8134B7}" destId="{C2A05CCA-7EFD-4AB8-B8A9-B5D4F8978804}" srcOrd="0" destOrd="0" parTransId="{DE786B61-657C-4B7D-B403-2C8B5E4EA5FE}" sibTransId="{FDE91BE8-1F8B-4549-A998-C1C6EB0A710F}"/>
    <dgm:cxn modelId="{2526F992-7F6E-49B8-86CD-7947EFD8D198}" type="presOf" srcId="{C2A05CCA-7EFD-4AB8-B8A9-B5D4F8978804}" destId="{B8179675-6FB6-4136-B0CB-30E133E40185}" srcOrd="0" destOrd="0" presId="urn:microsoft.com/office/officeart/2005/8/layout/vList4"/>
    <dgm:cxn modelId="{EAD0C15E-9BA7-42F8-9B99-930A7FF51B25}" type="presOf" srcId="{B9768824-3390-4DAA-ADCE-37D25910C3BC}" destId="{EF38B99F-31B5-4994-B7E2-0F223D686724}" srcOrd="1" destOrd="0" presId="urn:microsoft.com/office/officeart/2005/8/layout/vList4"/>
    <dgm:cxn modelId="{63ED041F-C4F8-44A9-AAC4-BB3D295D16FC}" srcId="{A555E1C1-886C-4D26-9997-1B4D7C8134B7}" destId="{B9768824-3390-4DAA-ADCE-37D25910C3BC}" srcOrd="1" destOrd="0" parTransId="{9074BAFE-16EA-4BDE-A148-1969420FF7D2}" sibTransId="{8339B2EB-1728-43E4-BB8B-63F4FF32419D}"/>
    <dgm:cxn modelId="{50932C27-9D0B-4374-9891-9AF797FCBDA9}" type="presOf" srcId="{C2A05CCA-7EFD-4AB8-B8A9-B5D4F8978804}" destId="{E335A0DE-4D31-49D3-A889-549BB7886D46}" srcOrd="1" destOrd="0" presId="urn:microsoft.com/office/officeart/2005/8/layout/vList4"/>
    <dgm:cxn modelId="{2777E74E-A48D-4257-8556-04AEC5E60F2B}" type="presOf" srcId="{B9768824-3390-4DAA-ADCE-37D25910C3BC}" destId="{32C68C66-5140-4275-9256-B0E1FF223011}" srcOrd="0" destOrd="0" presId="urn:microsoft.com/office/officeart/2005/8/layout/vList4"/>
    <dgm:cxn modelId="{B3C1CE09-233F-4E0E-A1D1-F9B9ED31A0EF}" type="presOf" srcId="{A555E1C1-886C-4D26-9997-1B4D7C8134B7}" destId="{E0FBAC27-4ACC-46B9-960D-36B36A16F3B1}" srcOrd="0" destOrd="0" presId="urn:microsoft.com/office/officeart/2005/8/layout/vList4"/>
    <dgm:cxn modelId="{9B4BF7BC-6E40-4BC5-984B-142380FE05E4}" type="presParOf" srcId="{E0FBAC27-4ACC-46B9-960D-36B36A16F3B1}" destId="{466AD9B9-9DEA-454A-9096-046CAA3DBB31}" srcOrd="0" destOrd="0" presId="urn:microsoft.com/office/officeart/2005/8/layout/vList4"/>
    <dgm:cxn modelId="{CFA35AF2-1D93-48B2-8F0B-EE72712D0DFE}" type="presParOf" srcId="{466AD9B9-9DEA-454A-9096-046CAA3DBB31}" destId="{B8179675-6FB6-4136-B0CB-30E133E40185}" srcOrd="0" destOrd="0" presId="urn:microsoft.com/office/officeart/2005/8/layout/vList4"/>
    <dgm:cxn modelId="{47650510-90E8-4462-AD21-ED10708D687E}" type="presParOf" srcId="{466AD9B9-9DEA-454A-9096-046CAA3DBB31}" destId="{0BDBEFCB-5243-46DE-9EA1-001C9205A643}" srcOrd="1" destOrd="0" presId="urn:microsoft.com/office/officeart/2005/8/layout/vList4"/>
    <dgm:cxn modelId="{C314310F-B47C-405C-BC93-EB8D91B8D043}" type="presParOf" srcId="{466AD9B9-9DEA-454A-9096-046CAA3DBB31}" destId="{E335A0DE-4D31-49D3-A889-549BB7886D46}" srcOrd="2" destOrd="0" presId="urn:microsoft.com/office/officeart/2005/8/layout/vList4"/>
    <dgm:cxn modelId="{C8D14B31-F22B-423E-A404-ADD6654D35F3}" type="presParOf" srcId="{E0FBAC27-4ACC-46B9-960D-36B36A16F3B1}" destId="{C2BA4E18-A9B7-4A3C-94B0-0BE9C09F9394}" srcOrd="1" destOrd="0" presId="urn:microsoft.com/office/officeart/2005/8/layout/vList4"/>
    <dgm:cxn modelId="{41430DDF-13A0-47B4-BD13-3DC8D5171EB7}" type="presParOf" srcId="{E0FBAC27-4ACC-46B9-960D-36B36A16F3B1}" destId="{DC386D03-E9C8-4B73-8565-37BAC8979DE1}" srcOrd="2" destOrd="0" presId="urn:microsoft.com/office/officeart/2005/8/layout/vList4"/>
    <dgm:cxn modelId="{E7D4CC55-3784-4899-B635-4CEE191BAD92}" type="presParOf" srcId="{DC386D03-E9C8-4B73-8565-37BAC8979DE1}" destId="{32C68C66-5140-4275-9256-B0E1FF223011}" srcOrd="0" destOrd="0" presId="urn:microsoft.com/office/officeart/2005/8/layout/vList4"/>
    <dgm:cxn modelId="{526FE366-72E3-4D99-9167-D4CAD3D9BE46}" type="presParOf" srcId="{DC386D03-E9C8-4B73-8565-37BAC8979DE1}" destId="{97AAA281-7624-485D-AC8E-26C60AC24351}" srcOrd="1" destOrd="0" presId="urn:microsoft.com/office/officeart/2005/8/layout/vList4"/>
    <dgm:cxn modelId="{3637964B-0A1E-4BB4-8C38-6BB981CD17F5}" type="presParOf" srcId="{DC386D03-E9C8-4B73-8565-37BAC8979DE1}" destId="{EF38B99F-31B5-4994-B7E2-0F223D68672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6AB9D-CCCF-4366-AD7B-FEDAD61B79A5}">
      <dsp:nvSpPr>
        <dsp:cNvPr id="0" name=""/>
        <dsp:cNvSpPr/>
      </dsp:nvSpPr>
      <dsp:spPr>
        <a:xfrm>
          <a:off x="339327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CDC0B-6C35-43DD-B475-7CEAE8ABE0C3}">
      <dsp:nvSpPr>
        <dsp:cNvPr id="0" name=""/>
        <dsp:cNvSpPr/>
      </dsp:nvSpPr>
      <dsp:spPr>
        <a:xfrm>
          <a:off x="2371327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 (Carlos Albán)</a:t>
          </a:r>
          <a:endParaRPr lang="es-ES" sz="2500" kern="1200" dirty="0"/>
        </a:p>
      </dsp:txBody>
      <dsp:txXfrm>
        <a:off x="2371327" y="408582"/>
        <a:ext cx="2641600" cy="962025"/>
      </dsp:txXfrm>
    </dsp:sp>
    <dsp:sp modelId="{9B6FE7DB-CED5-44C3-9106-7D87DA952607}">
      <dsp:nvSpPr>
        <dsp:cNvPr id="0" name=""/>
        <dsp:cNvSpPr/>
      </dsp:nvSpPr>
      <dsp:spPr>
        <a:xfrm>
          <a:off x="2371327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 ( </a:t>
          </a:r>
          <a:r>
            <a:rPr lang="es-ES" sz="2500" kern="1200" dirty="0" err="1" smtClean="0"/>
            <a:t>Carbonell</a:t>
          </a:r>
          <a:r>
            <a:rPr lang="es-ES" sz="2500" kern="1200" dirty="0" smtClean="0"/>
            <a:t>)</a:t>
          </a:r>
          <a:endParaRPr lang="es-ES" sz="2500" kern="1200" dirty="0"/>
        </a:p>
      </dsp:txBody>
      <dsp:txXfrm>
        <a:off x="2371327" y="1490860"/>
        <a:ext cx="2641600" cy="962025"/>
      </dsp:txXfrm>
    </dsp:sp>
    <dsp:sp modelId="{8262FCDD-102E-4C54-BE3E-35D56B7F9F67}">
      <dsp:nvSpPr>
        <dsp:cNvPr id="0" name=""/>
        <dsp:cNvSpPr/>
      </dsp:nvSpPr>
      <dsp:spPr>
        <a:xfrm>
          <a:off x="2371327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 (San José)</a:t>
          </a:r>
          <a:endParaRPr lang="es-ES" sz="2500" kern="1200" dirty="0"/>
        </a:p>
      </dsp:txBody>
      <dsp:txXfrm>
        <a:off x="2371327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79675-6FB6-4136-B0CB-30E133E40185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BANDERA ALBANISTA</a:t>
          </a:r>
          <a:endParaRPr lang="es-ES" sz="4600" kern="1200" dirty="0"/>
        </a:p>
      </dsp:txBody>
      <dsp:txXfrm>
        <a:off x="1787356" y="0"/>
        <a:ext cx="6442243" cy="1414363"/>
      </dsp:txXfrm>
    </dsp:sp>
    <dsp:sp modelId="{0BDBEFCB-5243-46DE-9EA1-001C9205A643}">
      <dsp:nvSpPr>
        <dsp:cNvPr id="0" name=""/>
        <dsp:cNvSpPr/>
      </dsp:nvSpPr>
      <dsp:spPr>
        <a:xfrm>
          <a:off x="327869" y="219673"/>
          <a:ext cx="1050623" cy="7087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63D7D-1963-401A-A5CD-F62311AC4151}">
      <dsp:nvSpPr>
        <dsp:cNvPr id="0" name=""/>
        <dsp:cNvSpPr/>
      </dsp:nvSpPr>
      <dsp:spPr>
        <a:xfrm>
          <a:off x="0" y="158782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ESCUDO ALBANISTA</a:t>
          </a:r>
          <a:endParaRPr lang="es-ES" sz="4600" kern="1200" dirty="0"/>
        </a:p>
      </dsp:txBody>
      <dsp:txXfrm>
        <a:off x="1787356" y="1587820"/>
        <a:ext cx="6442243" cy="1414363"/>
      </dsp:txXfrm>
    </dsp:sp>
    <dsp:sp modelId="{E3700087-4CAA-42CA-9FA4-9CA511F87F7E}">
      <dsp:nvSpPr>
        <dsp:cNvPr id="0" name=""/>
        <dsp:cNvSpPr/>
      </dsp:nvSpPr>
      <dsp:spPr>
        <a:xfrm>
          <a:off x="262477" y="1697235"/>
          <a:ext cx="1044007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68C66-5140-4275-9256-B0E1FF223011}">
      <dsp:nvSpPr>
        <dsp:cNvPr id="0" name=""/>
        <dsp:cNvSpPr/>
      </dsp:nvSpPr>
      <dsp:spPr>
        <a:xfrm>
          <a:off x="0" y="3111598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smtClean="0"/>
            <a:t>HIMNO ALBANISTA</a:t>
          </a:r>
          <a:endParaRPr lang="es-ES" sz="4600" kern="1200" dirty="0"/>
        </a:p>
      </dsp:txBody>
      <dsp:txXfrm>
        <a:off x="1787356" y="3111598"/>
        <a:ext cx="6442243" cy="1414363"/>
      </dsp:txXfrm>
    </dsp:sp>
    <dsp:sp modelId="{97AAA281-7624-485D-AC8E-26C60AC24351}">
      <dsp:nvSpPr>
        <dsp:cNvPr id="0" name=""/>
        <dsp:cNvSpPr/>
      </dsp:nvSpPr>
      <dsp:spPr>
        <a:xfrm>
          <a:off x="226365" y="3460030"/>
          <a:ext cx="1116230" cy="57348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179675-6FB6-4136-B0CB-30E133E40185}">
      <dsp:nvSpPr>
        <dsp:cNvPr id="0" name=""/>
        <dsp:cNvSpPr/>
      </dsp:nvSpPr>
      <dsp:spPr>
        <a:xfrm>
          <a:off x="0" y="17819"/>
          <a:ext cx="8229600" cy="215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     UNIFORME DE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           DIARIO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1861389" y="17819"/>
        <a:ext cx="6368210" cy="2154693"/>
      </dsp:txXfrm>
    </dsp:sp>
    <dsp:sp modelId="{0BDBEFCB-5243-46DE-9EA1-001C9205A643}">
      <dsp:nvSpPr>
        <dsp:cNvPr id="0" name=""/>
        <dsp:cNvSpPr/>
      </dsp:nvSpPr>
      <dsp:spPr>
        <a:xfrm>
          <a:off x="606070" y="157146"/>
          <a:ext cx="854775" cy="18485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68C66-5140-4275-9256-B0E1FF223011}">
      <dsp:nvSpPr>
        <dsp:cNvPr id="0" name=""/>
        <dsp:cNvSpPr/>
      </dsp:nvSpPr>
      <dsp:spPr>
        <a:xfrm>
          <a:off x="268057" y="2370163"/>
          <a:ext cx="8229600" cy="215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    </a:t>
          </a:r>
          <a:r>
            <a:rPr lang="es-ES" sz="3200" b="1" kern="1200" dirty="0" smtClean="0">
              <a:solidFill>
                <a:schemeClr val="tx1"/>
              </a:solidFill>
            </a:rPr>
            <a:t>UNIFORME DE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EDUCACION FISICA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2129447" y="2370163"/>
        <a:ext cx="6368210" cy="2154693"/>
      </dsp:txXfrm>
    </dsp:sp>
    <dsp:sp modelId="{97AAA281-7624-485D-AC8E-26C60AC24351}">
      <dsp:nvSpPr>
        <dsp:cNvPr id="0" name=""/>
        <dsp:cNvSpPr/>
      </dsp:nvSpPr>
      <dsp:spPr>
        <a:xfrm>
          <a:off x="812916" y="2441061"/>
          <a:ext cx="3149089" cy="20128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918E0-E100-48B1-AA52-82873BA7385C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18405-D0C8-410C-8762-51C658E68A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18405-D0C8-410C-8762-51C658E68A9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60CCB0E-61A8-4428-88DA-C2497260700F}" type="datetimeFigureOut">
              <a:rPr lang="es-ES" smtClean="0"/>
              <a:pPr/>
              <a:t>22/11/2012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DF14C4-5E22-404F-AD6C-182066BC8E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16" y="1052736"/>
            <a:ext cx="4824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052736"/>
            <a:ext cx="2961134" cy="33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4037620" cy="136855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4037620"/>
              </a:tblGrid>
              <a:tr h="68427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</a:tr>
              <a:tr h="684279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Demostrar interés por el aprendizaje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0" y="4725144"/>
          <a:ext cx="4037620" cy="1368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/>
              </a:tblGrid>
              <a:tr h="68427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684279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Recibir una educación integral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Sandra\Mis documentos\imagenes clases\DSC04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060848"/>
            <a:ext cx="3624064" cy="271804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499992" y="1340768"/>
          <a:ext cx="4253644" cy="166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/>
              </a:tblGrid>
              <a:tr h="68427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</a:tr>
              <a:tr h="977542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Cumplir estrictamente los horarios</a:t>
                      </a:r>
                      <a:r>
                        <a:rPr lang="es-ES" baseline="0" dirty="0" smtClean="0"/>
                        <a:t> y fechas establecidas.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494820" y="3789040"/>
          <a:ext cx="4253644" cy="166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3644"/>
              </a:tblGrid>
              <a:tr h="68427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977542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Conocer los horarios</a:t>
                      </a:r>
                      <a:r>
                        <a:rPr lang="es-ES" baseline="0" dirty="0" smtClean="0"/>
                        <a:t> y los temas a desarrollar oportunamente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Sandra\Mis documentos\imagenes clases\descarg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2134825" cy="2016224"/>
          </a:xfrm>
          <a:prstGeom prst="rect">
            <a:avLst/>
          </a:prstGeom>
          <a:noFill/>
        </p:spPr>
      </p:pic>
      <p:pic>
        <p:nvPicPr>
          <p:cNvPr id="2051" name="Picture 3" descr="C:\Documents and Settings\Sandra\Mis documentos\imagenes clases\images (25)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3501008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ndra\Mis documentos\imagenes clases\descarga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1407139"/>
          <a:ext cx="4037620" cy="166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/>
              </a:tblGrid>
              <a:tr h="684279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DERECHO</a:t>
                      </a:r>
                    </a:p>
                    <a:p>
                      <a:pPr algn="ctr"/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(BENEFICIO)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77542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b="1" dirty="0" smtClean="0"/>
                        <a:t>Recibir cumplidamente todas las clases y eficientemente</a:t>
                      </a:r>
                      <a:r>
                        <a:rPr lang="es-ES" b="1" baseline="0" dirty="0" smtClean="0"/>
                        <a:t> todas las clases programadas.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427984" y="1451338"/>
          <a:ext cx="4037620" cy="161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/>
              </a:tblGrid>
              <a:tr h="468255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DEBER</a:t>
                      </a:r>
                    </a:p>
                    <a:p>
                      <a:pPr algn="ctr"/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(OBLIGACION)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77542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Asistir puntualmente a clase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andra\Mis documentos\imagenes clases\images (4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272808" cy="5214465"/>
          </a:xfrm>
          <a:prstGeom prst="rect">
            <a:avLst/>
          </a:prstGeom>
          <a:noFill/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29208" y="4653136"/>
          <a:ext cx="8075240" cy="166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/>
                <a:gridCol w="4037620"/>
              </a:tblGrid>
              <a:tr h="68427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977542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Portar todos los útiles escolares necesarios</a:t>
                      </a:r>
                      <a:r>
                        <a:rPr lang="es-ES" baseline="0" dirty="0" smtClean="0"/>
                        <a:t> para las clases.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Recibir eficientemente</a:t>
                      </a:r>
                      <a:r>
                        <a:rPr lang="es-ES" baseline="0" dirty="0" smtClean="0"/>
                        <a:t> todas las clases programadas.</a:t>
                      </a:r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andra\Mis documentos\imagenes clases\images (3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310" y="1988840"/>
            <a:ext cx="6467243" cy="4869160"/>
          </a:xfrm>
          <a:prstGeom prst="rect">
            <a:avLst/>
          </a:prstGeom>
          <a:noFill/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8075240" cy="166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/>
                <a:gridCol w="4037620"/>
              </a:tblGrid>
              <a:tr h="68427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DEBERES</a:t>
                      </a:r>
                    </a:p>
                    <a:p>
                      <a:pPr algn="ctr"/>
                      <a:r>
                        <a:rPr lang="es-ES" dirty="0" smtClean="0"/>
                        <a:t>(OBLIGACIONES)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DERECHOS</a:t>
                      </a:r>
                    </a:p>
                    <a:p>
                      <a:pPr algn="ctr"/>
                      <a:r>
                        <a:rPr lang="es-ES" dirty="0" smtClean="0"/>
                        <a:t>(BENEFICIOS)</a:t>
                      </a:r>
                      <a:endParaRPr lang="es-ES" dirty="0"/>
                    </a:p>
                  </a:txBody>
                  <a:tcPr/>
                </a:tc>
              </a:tr>
              <a:tr h="977542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No traer objetos que perturben el desarrollo de las clases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Recibir eficientemente</a:t>
                      </a:r>
                      <a:r>
                        <a:rPr lang="es-ES" baseline="0" dirty="0" smtClean="0"/>
                        <a:t> todas las clases programadas.</a:t>
                      </a:r>
                      <a:endParaRPr lang="es-ES" dirty="0" smtClean="0"/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andra\Mis documentos\imagenes clases\images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3240360" cy="3240360"/>
          </a:xfrm>
          <a:prstGeom prst="rect">
            <a:avLst/>
          </a:prstGeom>
          <a:noFill/>
        </p:spPr>
      </p:pic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323528" y="620689"/>
          <a:ext cx="237626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1360899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DEBERES</a:t>
                      </a:r>
                    </a:p>
                    <a:p>
                      <a:pPr algn="ctr"/>
                      <a:r>
                        <a:rPr lang="es-ES" dirty="0" smtClean="0"/>
                        <a:t>(OBLIGACIONES)</a:t>
                      </a:r>
                      <a:endParaRPr lang="es-ES" dirty="0"/>
                    </a:p>
                  </a:txBody>
                  <a:tcPr/>
                </a:tc>
              </a:tr>
              <a:tr h="3679661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Preparar responsablemente las evaluaciones, trabajos y tareas y estar atento a los resultados para conocer las debilidades con el fin de elaborar las</a:t>
                      </a:r>
                      <a:r>
                        <a:rPr lang="es-ES" baseline="0" dirty="0" smtClean="0"/>
                        <a:t> debidas nivelaciones.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516216" y="548680"/>
          <a:ext cx="234026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/>
              </a:tblGrid>
              <a:tr h="1512169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DERECHOS</a:t>
                      </a:r>
                    </a:p>
                    <a:p>
                      <a:pPr algn="ctr"/>
                      <a:r>
                        <a:rPr lang="es-ES" dirty="0" smtClean="0"/>
                        <a:t>(BENEFICIOS)</a:t>
                      </a:r>
                      <a:endParaRPr lang="es-ES" dirty="0"/>
                    </a:p>
                  </a:txBody>
                  <a:tcPr/>
                </a:tc>
              </a:tr>
              <a:tr h="3456383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 Conocer los resultados oportunamente de las evaluaciones y trabajos; y Solicitar respetuosamente las respectivas aclaraciones al docente que corresponde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 descr="C:\Documents and Settings\Sandra\Mis documentos\imagenes clases\images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595457"/>
            <a:ext cx="2880320" cy="326254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683568" y="692696"/>
          <a:ext cx="777686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baseline="0" dirty="0" smtClean="0"/>
                        <a:t>Presentar excusa escrita al director de curso para justificar las inasistencias y realizar evaluaciones y trabajos pendientes.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411760" y="5301208"/>
          <a:ext cx="612068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Presentar trabajos y evaluaciones extemporáneos.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467544" y="1916832"/>
            <a:ext cx="3240360" cy="3358621"/>
            <a:chOff x="467544" y="1916832"/>
            <a:chExt cx="3240360" cy="3358621"/>
          </a:xfrm>
        </p:grpSpPr>
        <p:pic>
          <p:nvPicPr>
            <p:cNvPr id="5122" name="Picture 2" descr="C:\Documents and Settings\Sandra\Mis documentos\imagenes clases\images (33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916832"/>
              <a:ext cx="3240360" cy="3358621"/>
            </a:xfrm>
            <a:prstGeom prst="rect">
              <a:avLst/>
            </a:prstGeom>
            <a:noFill/>
          </p:spPr>
        </p:pic>
        <p:sp>
          <p:nvSpPr>
            <p:cNvPr id="5" name="4 Cinta perforada"/>
            <p:cNvSpPr/>
            <p:nvPr/>
          </p:nvSpPr>
          <p:spPr>
            <a:xfrm>
              <a:off x="2483768" y="3212976"/>
              <a:ext cx="576064" cy="432048"/>
            </a:xfrm>
            <a:prstGeom prst="flowChartPunchedTap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5123" name="Picture 3" descr="C:\Documents and Settings\Sandra\Mis documentos\imagenes clases\images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20888"/>
            <a:ext cx="3384376" cy="25480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C:\Documents and Settings\All Users\Documentos\Mis imágenes\Imágenes de muestra\Imagen1.png"/>
          <p:cNvPicPr>
            <a:picLocks noChangeAspect="1" noChangeArrowheads="1"/>
          </p:cNvPicPr>
          <p:nvPr/>
        </p:nvPicPr>
        <p:blipFill>
          <a:blip r:embed="rId3" cstate="print"/>
          <a:srcRect l="14574" t="23426" b="34698"/>
          <a:stretch>
            <a:fillRect/>
          </a:stretch>
        </p:blipFill>
        <p:spPr bwMode="auto">
          <a:xfrm>
            <a:off x="0" y="0"/>
            <a:ext cx="7811344" cy="2780928"/>
          </a:xfrm>
          <a:prstGeom prst="rect">
            <a:avLst/>
          </a:prstGeom>
          <a:noFill/>
        </p:spPr>
      </p:pic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4067944" y="5013176"/>
          <a:ext cx="482453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Recibir un trato respetuoso,</a:t>
                      </a:r>
                      <a:r>
                        <a:rPr lang="es-ES" baseline="0" dirty="0" smtClean="0"/>
                        <a:t> comprensivo y justo siendo valorado y reconocido como ser integral.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8" y="3242672"/>
          <a:ext cx="511256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Respetar a todos los miembros de la comunidad,</a:t>
                      </a:r>
                      <a:r>
                        <a:rPr lang="es-ES" baseline="0" dirty="0" smtClean="0"/>
                        <a:t> empleando siempre un lenguaje apropiado y una actitud cordial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556" name="Picture 4" descr="https://encrypted-tbn1.google.com/images?q=tbn:ANd9GcQQnHzkwIEs7dmSOagjLg2TKRWQsVFDhslR5M5h-MsGreDRqv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562422"/>
            <a:ext cx="3347864" cy="23787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932040" y="476672"/>
          <a:ext cx="37855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Saber escuchar e interpretar las opiniones,</a:t>
                      </a:r>
                      <a:r>
                        <a:rPr lang="es-ES" baseline="0" dirty="0" smtClean="0"/>
                        <a:t> permitiendo espacios para concertar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4725144"/>
          <a:ext cx="37855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Expresar mis ideas y opiniones en el marco del respeto y la tolerancia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5" name="Picture 1" descr="C:\Documents and Settings\Sandra\Mis documentos\imagenes clase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2715208" cy="3528392"/>
          </a:xfrm>
          <a:prstGeom prst="rect">
            <a:avLst/>
          </a:prstGeom>
          <a:noFill/>
        </p:spPr>
      </p:pic>
      <p:pic>
        <p:nvPicPr>
          <p:cNvPr id="21507" name="Picture 3" descr="C:\Documents and Settings\Sandra\Mis documentos\imagenes clases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764704"/>
            <a:ext cx="32763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95536" y="1052736"/>
          <a:ext cx="849694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tener</a:t>
                      </a:r>
                      <a:r>
                        <a:rPr lang="es-ES" baseline="0" dirty="0" smtClean="0"/>
                        <a:t> actualizado los datos personales y portar copia documento de identidad y de EPS.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Recibir atención y primeros auxilios en caso de accidente o urgencia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683568" y="2891383"/>
            <a:ext cx="7739161" cy="3417937"/>
            <a:chOff x="971600" y="2780928"/>
            <a:chExt cx="7739161" cy="3417937"/>
          </a:xfrm>
        </p:grpSpPr>
        <p:pic>
          <p:nvPicPr>
            <p:cNvPr id="19457" name="Picture 1" descr="C:\Documents and Settings\Sandra\Mis documentos\imagenes clases\images (4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2780928"/>
              <a:ext cx="2688417" cy="3417937"/>
            </a:xfrm>
            <a:prstGeom prst="rect">
              <a:avLst/>
            </a:prstGeom>
            <a:noFill/>
          </p:spPr>
        </p:pic>
        <p:pic>
          <p:nvPicPr>
            <p:cNvPr id="19458" name="Picture 2" descr="C:\Documents and Settings\Sandra\Mis documentos\imagenes clases\images (44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4" y="3068960"/>
              <a:ext cx="2152650" cy="2124075"/>
            </a:xfrm>
            <a:prstGeom prst="rect">
              <a:avLst/>
            </a:prstGeom>
            <a:noFill/>
          </p:spPr>
        </p:pic>
        <p:pic>
          <p:nvPicPr>
            <p:cNvPr id="19459" name="Picture 3" descr="C:\Documents and Settings\Sandra\Mis documentos\imagenes clases\descarga (6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2852936"/>
              <a:ext cx="2266553" cy="32157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908720"/>
            <a:ext cx="6984776" cy="2664296"/>
          </a:xfrm>
          <a:prstGeom prst="rect">
            <a:avLst/>
          </a:prstGeom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MANUAL DE CONVIVENCIA</a:t>
            </a:r>
          </a:p>
          <a:p>
            <a:pPr algn="ctr"/>
            <a:r>
              <a:rPr lang="es-ES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CAH-2012</a:t>
            </a:r>
            <a:r>
              <a:rPr lang="es-ES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 </a:t>
            </a:r>
            <a:endParaRPr lang="es-ES" sz="2800" b="1" dirty="0" smtClean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nard MT Condensed" pitchFamily="18" charset="0"/>
            </a:endParaRPr>
          </a:p>
          <a:p>
            <a:pPr algn="ctr"/>
            <a:r>
              <a:rPr lang="es-ES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ernard MT Condensed" pitchFamily="18" charset="0"/>
              </a:rPr>
              <a:t>INDUCCION</a:t>
            </a:r>
            <a:endParaRPr lang="es-ES" sz="2800" b="1" dirty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rnard MT Condensed" pitchFamily="18" charset="0"/>
            </a:endParaRPr>
          </a:p>
        </p:txBody>
      </p:sp>
      <p:pic>
        <p:nvPicPr>
          <p:cNvPr id="5" name="4 Imagen" descr="http://comunidades.blog.com.co/Comunidades/20080807/Cliente_234245/Fotos/Grande200px_Bogota_(escudo)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40"/>
            <a:ext cx="1008112" cy="125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SCUDO DE CARLOS ALBA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1074217" cy="11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95536" y="332656"/>
          <a:ext cx="8280920" cy="144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41851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</a:t>
                      </a:r>
                    </a:p>
                    <a:p>
                      <a:pPr algn="ctr"/>
                      <a:r>
                        <a:rPr lang="es-ES" dirty="0" smtClean="0"/>
                        <a:t>(OBLIGACION)</a:t>
                      </a:r>
                      <a:endParaRPr lang="es-ES" dirty="0"/>
                    </a:p>
                  </a:txBody>
                  <a:tcPr/>
                </a:tc>
              </a:tr>
              <a:tr h="805622"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Hacer</a:t>
                      </a:r>
                      <a:r>
                        <a:rPr lang="es-ES" baseline="0" dirty="0" smtClean="0"/>
                        <a:t> uso adecuado de los recursos y espacios del colegio colaborando con su cuidado y aseo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23528" y="5013176"/>
          <a:ext cx="84969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</a:t>
                      </a:r>
                    </a:p>
                    <a:p>
                      <a:pPr algn="ctr"/>
                      <a:r>
                        <a:rPr lang="es-ES" dirty="0" smtClean="0"/>
                        <a:t>(BENEFICIO)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A un ambiente agradable y al uso de los espacios, servicios</a:t>
                      </a:r>
                      <a:r>
                        <a:rPr lang="es-ES" baseline="0" dirty="0" smtClean="0"/>
                        <a:t> y demás recursos de la Institución.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09" name="Picture 1" descr="C:\Documents and Settings\Sandra\Mis documentos\imagenes clases\images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470498" cy="25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DEBERES Y DERECHOS </a:t>
            </a:r>
            <a:endParaRPr lang="es-ES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67544" y="1556792"/>
          <a:ext cx="75711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/>
                <a:gridCol w="3785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Deberes</a:t>
                      </a:r>
                    </a:p>
                    <a:p>
                      <a:pPr algn="ctr"/>
                      <a:r>
                        <a:rPr lang="es-ES" dirty="0" smtClean="0"/>
                        <a:t>(Obligaciones)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Derechos</a:t>
                      </a:r>
                    </a:p>
                    <a:p>
                      <a:pPr algn="ctr"/>
                      <a:r>
                        <a:rPr lang="es-ES" dirty="0" smtClean="0"/>
                        <a:t>(Beneficios)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Cumplir</a:t>
                      </a:r>
                      <a:r>
                        <a:rPr lang="es-ES" baseline="0" dirty="0" smtClean="0"/>
                        <a:t> con el porte adecuado del uniforme según el horario establecido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 Ser identificado</a:t>
                      </a:r>
                      <a:r>
                        <a:rPr lang="es-ES" baseline="0" dirty="0" smtClean="0"/>
                        <a:t> como estudiante y miembro de la comunidad </a:t>
                      </a:r>
                      <a:r>
                        <a:rPr lang="es-ES" baseline="0" dirty="0" err="1" smtClean="0"/>
                        <a:t>albanista</a:t>
                      </a:r>
                      <a:r>
                        <a:rPr lang="es-ES" baseline="0" dirty="0" smtClean="0"/>
                        <a:t>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1" name="Picture 1" descr="C:\Documents and Settings\Sandra\Mis documentos\imagenes clases\descarg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84984"/>
            <a:ext cx="2952328" cy="289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Documents and Settings\Sandra\Mis documentos\imagenes clases\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4774389" cy="3356992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DEBERES Y DERECHOS </a:t>
            </a:r>
            <a:endParaRPr lang="es-ES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467544" y="1556792"/>
          <a:ext cx="757118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5592"/>
                <a:gridCol w="3785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Deberes</a:t>
                      </a:r>
                    </a:p>
                    <a:p>
                      <a:pPr algn="ctr"/>
                      <a:r>
                        <a:rPr lang="es-ES" dirty="0" smtClean="0"/>
                        <a:t>(Obligaciones)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Derechos</a:t>
                      </a:r>
                    </a:p>
                    <a:p>
                      <a:pPr algn="ctr"/>
                      <a:r>
                        <a:rPr lang="es-ES" dirty="0" smtClean="0"/>
                        <a:t>(Beneficios)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dirty="0" smtClean="0"/>
                        <a:t>Consumir responsablemente el refrigerio dentro del salón de clase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dirty="0" smtClean="0"/>
                        <a:t>Recibir  y consumir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el refrigerio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nillo"/>
          <p:cNvSpPr/>
          <p:nvPr/>
        </p:nvSpPr>
        <p:spPr>
          <a:xfrm>
            <a:off x="2051720" y="1412776"/>
            <a:ext cx="4824536" cy="4653136"/>
          </a:xfrm>
          <a:prstGeom prst="donut">
            <a:avLst>
              <a:gd name="adj" fmla="val 1412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s-ES" b="1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>
                <a:solidFill>
                  <a:schemeClr val="accent1">
                    <a:lumMod val="50000"/>
                  </a:schemeClr>
                </a:solidFill>
              </a:rPr>
              <a:t>LO QUE NO SE DEBE HACER</a:t>
            </a:r>
            <a:endParaRPr lang="es-E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2987824" y="2492896"/>
            <a:ext cx="2664296" cy="2520280"/>
          </a:xfrm>
          <a:prstGeom prst="line">
            <a:avLst/>
          </a:prstGeom>
          <a:ln w="4445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484632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Llegar tarde al colegio o a horas de clase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Permanecer fuera del salón en horas de clase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No entrar a clase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Faltar a clase y no traer excusa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El desorden en clase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Desobedecer las normas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Poner apodos, amenazar y agredir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Promover desórdenes fuera del colegio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Desperdiciar el refrigerio o negociar con él.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Coger elementos de otros sin autorización.</a:t>
            </a:r>
          </a:p>
          <a:p>
            <a:pPr marL="514350" indent="-514350" algn="just">
              <a:buFont typeface="+mj-lt"/>
              <a:buAutoNum type="arabicPeriod"/>
            </a:pPr>
            <a:endParaRPr lang="es-ES" b="1" dirty="0" smtClean="0"/>
          </a:p>
          <a:p>
            <a:pPr marL="514350" indent="-514350" algn="just">
              <a:buFont typeface="+mj-lt"/>
              <a:buAutoNum type="arabicPeriod"/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7239000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En caso de que el estudiante </a:t>
            </a:r>
            <a:r>
              <a:rPr lang="es-ES" dirty="0" err="1" smtClean="0"/>
              <a:t>albanista</a:t>
            </a:r>
            <a:r>
              <a:rPr lang="es-ES" dirty="0" smtClean="0"/>
              <a:t> cometa  las conductas anteriores, se procederá así: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s-ES" dirty="0" smtClean="0"/>
              <a:t>Diálogo reflexivo con el docente estableciendo acuerdos (Observador).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s-ES" dirty="0" smtClean="0"/>
              <a:t>Si reincide interviene director de curso, citación a acudiente con registro en el observador de los acuerdos establecidos.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s-ES" dirty="0" smtClean="0"/>
              <a:t>Remisión a coordinación estudiante y padre de familia (observador)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s-ES" dirty="0" smtClean="0"/>
              <a:t>Orientación (observador)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s-ES" dirty="0" smtClean="0"/>
              <a:t>Comité de convivencia (observador)</a:t>
            </a:r>
          </a:p>
          <a:p>
            <a:pPr marL="749808" lvl="1" indent="-457200" algn="just">
              <a:buFont typeface="+mj-lt"/>
              <a:buAutoNum type="arabicPeriod"/>
            </a:pPr>
            <a:r>
              <a:rPr lang="es-ES" dirty="0" smtClean="0"/>
              <a:t>Consejo directivo </a:t>
            </a:r>
          </a:p>
          <a:p>
            <a:pPr marL="749808" lvl="1" indent="-457200" algn="just">
              <a:buFont typeface="+mj-lt"/>
              <a:buAutoNum type="arabicPeriod"/>
            </a:pPr>
            <a:endParaRPr lang="es-ES" dirty="0" smtClean="0"/>
          </a:p>
          <a:p>
            <a:pPr marL="749808" lvl="1" indent="-457200" algn="just">
              <a:buFont typeface="+mj-lt"/>
              <a:buAutoNum type="arabicPeriod"/>
            </a:pPr>
            <a:endParaRPr lang="es-ES" dirty="0" smtClean="0"/>
          </a:p>
          <a:p>
            <a:pPr marL="749808" lvl="1" indent="-457200" algn="just">
              <a:buFont typeface="+mj-lt"/>
              <a:buAutoNum type="arabicPeriod"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1143000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chemeClr val="accent1">
                    <a:lumMod val="50000"/>
                  </a:schemeClr>
                </a:solidFill>
              </a:rPr>
              <a:t>DEBIDO PROCESO</a:t>
            </a:r>
            <a:endParaRPr lang="es-E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556792"/>
            <a:ext cx="2808312" cy="484632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 smtClean="0"/>
              <a:t>SE UNIERON EL 3 DE JULIO DE 2002 LAS SEDES A, B , C </a:t>
            </a:r>
            <a:endParaRPr lang="es-ES" sz="36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RESEÑA HISTORICA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987824" y="1700808"/>
          <a:ext cx="53522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images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504" y="2228745"/>
            <a:ext cx="4427984" cy="4629256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484784"/>
            <a:ext cx="3528392" cy="165618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es-ES" b="1" dirty="0" smtClean="0"/>
              <a:t>EL COLEGIO </a:t>
            </a:r>
            <a:r>
              <a:rPr lang="es-ES" b="1" dirty="0" smtClean="0"/>
              <a:t> FORMA INTEGRALMENTE ESTUDIANTES</a:t>
            </a:r>
            <a:r>
              <a:rPr lang="es-ES" b="1" dirty="0" smtClean="0"/>
              <a:t>:</a:t>
            </a:r>
          </a:p>
          <a:p>
            <a:pPr lvl="1" algn="ctr">
              <a:lnSpc>
                <a:spcPct val="170000"/>
              </a:lnSpc>
            </a:pPr>
            <a:endParaRPr lang="es-ES" b="1" dirty="0" smtClean="0"/>
          </a:p>
          <a:p>
            <a:pPr lvl="1" algn="ctr">
              <a:lnSpc>
                <a:spcPct val="170000"/>
              </a:lnSpc>
              <a:buNone/>
            </a:pPr>
            <a:endParaRPr lang="es-ES" b="1" dirty="0" smtClean="0"/>
          </a:p>
          <a:p>
            <a:pPr algn="ctr">
              <a:lnSpc>
                <a:spcPct val="170000"/>
              </a:lnSpc>
            </a:pPr>
            <a:endParaRPr lang="es-ES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dirty="0" smtClean="0">
                <a:solidFill>
                  <a:schemeClr val="tx1"/>
                </a:solidFill>
              </a:rPr>
              <a:t>MISION</a:t>
            </a:r>
            <a:endParaRPr lang="es-ES" sz="6600" dirty="0">
              <a:solidFill>
                <a:schemeClr val="tx1"/>
              </a:solidFill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907712" y="5805264"/>
            <a:ext cx="1360032" cy="576064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>
                <a:solidFill>
                  <a:schemeClr val="tx1"/>
                </a:solidFill>
              </a:rPr>
              <a:t>IDENTIDAD</a:t>
            </a:r>
            <a:endParaRPr lang="es-ES" sz="1400" b="1" kern="1200" dirty="0">
              <a:solidFill>
                <a:schemeClr val="tx1"/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4699835" y="2708920"/>
            <a:ext cx="1360032" cy="432048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 smtClean="0">
                <a:solidFill>
                  <a:schemeClr val="tx1"/>
                </a:solidFill>
              </a:rPr>
              <a:t>AMOR</a:t>
            </a: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kern="1200" dirty="0">
              <a:solidFill>
                <a:schemeClr val="tx1"/>
              </a:solidFill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3619715" y="3645024"/>
            <a:ext cx="1360032" cy="603072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FF33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1200" dirty="0" smtClean="0">
                <a:solidFill>
                  <a:schemeClr val="tx1"/>
                </a:solidFill>
              </a:rPr>
              <a:t>LIBERTAD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b="1" kern="1200" dirty="0">
              <a:solidFill>
                <a:schemeClr val="tx1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2323571" y="4797152"/>
            <a:ext cx="1360033" cy="459056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kern="1200" dirty="0" smtClean="0">
                <a:solidFill>
                  <a:schemeClr val="tx1"/>
                </a:solidFill>
              </a:rPr>
              <a:t>JUSTICIA</a:t>
            </a:r>
          </a:p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b="1" kern="1200" dirty="0">
              <a:solidFill>
                <a:schemeClr val="tx1"/>
              </a:solidFill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1747507" y="5301208"/>
            <a:ext cx="1360033" cy="474633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 smtClean="0">
                <a:solidFill>
                  <a:schemeClr val="tx1"/>
                </a:solidFill>
              </a:rPr>
              <a:t>RESPETO</a:t>
            </a:r>
            <a:endParaRPr lang="es-ES" sz="1000" b="1" kern="1200" dirty="0" smtClean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 dirty="0"/>
          </a:p>
        </p:txBody>
      </p:sp>
      <p:sp>
        <p:nvSpPr>
          <p:cNvPr id="23" name="22 Forma libre"/>
          <p:cNvSpPr/>
          <p:nvPr/>
        </p:nvSpPr>
        <p:spPr>
          <a:xfrm>
            <a:off x="5275899" y="2204864"/>
            <a:ext cx="1792082" cy="504056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 smtClean="0">
                <a:solidFill>
                  <a:schemeClr val="tx1"/>
                </a:solidFill>
              </a:rPr>
              <a:t>SOLIDARIDAD</a:t>
            </a:r>
            <a:endParaRPr lang="es-ES" sz="1000" b="1" kern="1200" dirty="0" smtClean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000" kern="1200" dirty="0"/>
          </a:p>
        </p:txBody>
      </p:sp>
      <p:sp>
        <p:nvSpPr>
          <p:cNvPr id="22" name="21 Forma libre"/>
          <p:cNvSpPr/>
          <p:nvPr/>
        </p:nvSpPr>
        <p:spPr>
          <a:xfrm>
            <a:off x="2827627" y="4221088"/>
            <a:ext cx="1528349" cy="576064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>
                <a:solidFill>
                  <a:schemeClr val="tx1"/>
                </a:solidFill>
              </a:rPr>
              <a:t>TOLERANCIA</a:t>
            </a:r>
            <a:endParaRPr lang="es-ES" sz="1400" b="1" kern="1200" dirty="0">
              <a:solidFill>
                <a:schemeClr val="tx1"/>
              </a:solidFill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4051763" y="3140968"/>
            <a:ext cx="1656184" cy="504056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marL="0" lvl="1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dirty="0" smtClean="0">
                <a:solidFill>
                  <a:schemeClr val="tx1"/>
                </a:solidFill>
              </a:rPr>
              <a:t>AUTOESTIMA</a:t>
            </a:r>
            <a:endParaRPr lang="es-ES" dirty="0" smtClean="0">
              <a:solidFill>
                <a:schemeClr val="tx1">
                  <a:tint val="85000"/>
                </a:schemeClr>
              </a:solidFill>
            </a:endParaRPr>
          </a:p>
        </p:txBody>
      </p:sp>
      <p:cxnSp>
        <p:nvCxnSpPr>
          <p:cNvPr id="24" name="23 Conector angular"/>
          <p:cNvCxnSpPr>
            <a:stCxn id="3" idx="2"/>
          </p:cNvCxnSpPr>
          <p:nvPr/>
        </p:nvCxnSpPr>
        <p:spPr>
          <a:xfrm rot="5400000">
            <a:off x="215262" y="4364850"/>
            <a:ext cx="2736304" cy="2885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3" idx="2"/>
          </p:cNvCxnSpPr>
          <p:nvPr/>
        </p:nvCxnSpPr>
        <p:spPr>
          <a:xfrm rot="16200000" flipH="1">
            <a:off x="809582" y="4059070"/>
            <a:ext cx="2160240" cy="32403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3" idx="2"/>
          </p:cNvCxnSpPr>
          <p:nvPr/>
        </p:nvCxnSpPr>
        <p:spPr>
          <a:xfrm rot="16200000" flipH="1">
            <a:off x="1421650" y="3447002"/>
            <a:ext cx="1584176" cy="9721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Forma"/>
          <p:cNvCxnSpPr>
            <a:stCxn id="3" idx="3"/>
          </p:cNvCxnSpPr>
          <p:nvPr/>
        </p:nvCxnSpPr>
        <p:spPr>
          <a:xfrm>
            <a:off x="3491880" y="2312876"/>
            <a:ext cx="72008" cy="19802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Forma"/>
          <p:cNvCxnSpPr>
            <a:stCxn id="3" idx="3"/>
          </p:cNvCxnSpPr>
          <p:nvPr/>
        </p:nvCxnSpPr>
        <p:spPr>
          <a:xfrm>
            <a:off x="3491880" y="2312876"/>
            <a:ext cx="432048" cy="13321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3" idx="3"/>
          </p:cNvCxnSpPr>
          <p:nvPr/>
        </p:nvCxnSpPr>
        <p:spPr>
          <a:xfrm>
            <a:off x="3491880" y="2312876"/>
            <a:ext cx="648072" cy="11161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>
            <a:stCxn id="3" idx="3"/>
          </p:cNvCxnSpPr>
          <p:nvPr/>
        </p:nvCxnSpPr>
        <p:spPr>
          <a:xfrm>
            <a:off x="3491880" y="2312876"/>
            <a:ext cx="1584176" cy="6120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Forma"/>
          <p:cNvCxnSpPr>
            <a:stCxn id="3" idx="3"/>
            <a:endCxn id="23" idx="0"/>
          </p:cNvCxnSpPr>
          <p:nvPr/>
        </p:nvCxnSpPr>
        <p:spPr>
          <a:xfrm flipV="1">
            <a:off x="3491880" y="2288875"/>
            <a:ext cx="1784019" cy="24001"/>
          </a:xfrm>
          <a:prstGeom prst="bentConnector5">
            <a:avLst>
              <a:gd name="adj1" fmla="val 50000"/>
              <a:gd name="adj2" fmla="val 1402492"/>
              <a:gd name="adj3" fmla="val 1128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angular"/>
          <p:cNvCxnSpPr>
            <a:stCxn id="3" idx="3"/>
          </p:cNvCxnSpPr>
          <p:nvPr/>
        </p:nvCxnSpPr>
        <p:spPr>
          <a:xfrm flipV="1">
            <a:off x="3491880" y="1772816"/>
            <a:ext cx="2448272" cy="5400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orma libre"/>
          <p:cNvSpPr/>
          <p:nvPr/>
        </p:nvSpPr>
        <p:spPr>
          <a:xfrm>
            <a:off x="5868144" y="1628800"/>
            <a:ext cx="2016224" cy="576064"/>
          </a:xfrm>
          <a:custGeom>
            <a:avLst/>
            <a:gdLst>
              <a:gd name="connsiteX0" fmla="*/ 0 w 1357082"/>
              <a:gd name="connsiteY0" fmla="*/ 147020 h 882103"/>
              <a:gd name="connsiteX1" fmla="*/ 43061 w 1357082"/>
              <a:gd name="connsiteY1" fmla="*/ 43061 h 882103"/>
              <a:gd name="connsiteX2" fmla="*/ 147020 w 1357082"/>
              <a:gd name="connsiteY2" fmla="*/ 0 h 882103"/>
              <a:gd name="connsiteX3" fmla="*/ 1210062 w 1357082"/>
              <a:gd name="connsiteY3" fmla="*/ 0 h 882103"/>
              <a:gd name="connsiteX4" fmla="*/ 1314021 w 1357082"/>
              <a:gd name="connsiteY4" fmla="*/ 43061 h 882103"/>
              <a:gd name="connsiteX5" fmla="*/ 1357082 w 1357082"/>
              <a:gd name="connsiteY5" fmla="*/ 147020 h 882103"/>
              <a:gd name="connsiteX6" fmla="*/ 1357082 w 1357082"/>
              <a:gd name="connsiteY6" fmla="*/ 735083 h 882103"/>
              <a:gd name="connsiteX7" fmla="*/ 1314021 w 1357082"/>
              <a:gd name="connsiteY7" fmla="*/ 839042 h 882103"/>
              <a:gd name="connsiteX8" fmla="*/ 1210062 w 1357082"/>
              <a:gd name="connsiteY8" fmla="*/ 882103 h 882103"/>
              <a:gd name="connsiteX9" fmla="*/ 147020 w 1357082"/>
              <a:gd name="connsiteY9" fmla="*/ 882103 h 882103"/>
              <a:gd name="connsiteX10" fmla="*/ 43061 w 1357082"/>
              <a:gd name="connsiteY10" fmla="*/ 839042 h 882103"/>
              <a:gd name="connsiteX11" fmla="*/ 0 w 1357082"/>
              <a:gd name="connsiteY11" fmla="*/ 735083 h 882103"/>
              <a:gd name="connsiteX12" fmla="*/ 0 w 1357082"/>
              <a:gd name="connsiteY12" fmla="*/ 147020 h 88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082" h="882103">
                <a:moveTo>
                  <a:pt x="0" y="147020"/>
                </a:moveTo>
                <a:cubicBezTo>
                  <a:pt x="0" y="108028"/>
                  <a:pt x="15490" y="70633"/>
                  <a:pt x="43061" y="43061"/>
                </a:cubicBezTo>
                <a:cubicBezTo>
                  <a:pt x="70633" y="15489"/>
                  <a:pt x="108028" y="0"/>
                  <a:pt x="147020" y="0"/>
                </a:cubicBezTo>
                <a:lnTo>
                  <a:pt x="1210062" y="0"/>
                </a:lnTo>
                <a:cubicBezTo>
                  <a:pt x="1249054" y="0"/>
                  <a:pt x="1286449" y="15490"/>
                  <a:pt x="1314021" y="43061"/>
                </a:cubicBezTo>
                <a:cubicBezTo>
                  <a:pt x="1341593" y="70633"/>
                  <a:pt x="1357082" y="108028"/>
                  <a:pt x="1357082" y="147020"/>
                </a:cubicBezTo>
                <a:lnTo>
                  <a:pt x="1357082" y="735083"/>
                </a:lnTo>
                <a:cubicBezTo>
                  <a:pt x="1357082" y="774075"/>
                  <a:pt x="1341592" y="811470"/>
                  <a:pt x="1314021" y="839042"/>
                </a:cubicBezTo>
                <a:cubicBezTo>
                  <a:pt x="1286449" y="866614"/>
                  <a:pt x="1249054" y="882103"/>
                  <a:pt x="1210062" y="882103"/>
                </a:cubicBezTo>
                <a:lnTo>
                  <a:pt x="147020" y="882103"/>
                </a:lnTo>
                <a:cubicBezTo>
                  <a:pt x="108028" y="882103"/>
                  <a:pt x="70633" y="866613"/>
                  <a:pt x="43061" y="839042"/>
                </a:cubicBezTo>
                <a:cubicBezTo>
                  <a:pt x="15489" y="811470"/>
                  <a:pt x="0" y="774075"/>
                  <a:pt x="0" y="735083"/>
                </a:cubicBezTo>
                <a:lnTo>
                  <a:pt x="0" y="14702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161" tIns="81161" rIns="81161" bIns="8116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>
                <a:solidFill>
                  <a:schemeClr val="tx1"/>
                </a:solidFill>
              </a:rPr>
              <a:t>RESPONSABILIDAD SOCIAL</a:t>
            </a:r>
            <a:endParaRPr lang="es-ES" sz="14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 animBg="1"/>
      <p:bldP spid="7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23" grpId="0" animBg="1"/>
      <p:bldP spid="23" grpId="1" animBg="1"/>
      <p:bldP spid="22" grpId="0" animBg="1"/>
      <p:bldP spid="22" grpId="1" animBg="1"/>
      <p:bldP spid="14" grpId="0" animBg="1"/>
      <p:bldP spid="1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/>
              <a:t>VISION</a:t>
            </a:r>
            <a:endParaRPr lang="es-ES" sz="6000" dirty="0"/>
          </a:p>
        </p:txBody>
      </p:sp>
      <p:sp>
        <p:nvSpPr>
          <p:cNvPr id="7" name="6 Rectángulo"/>
          <p:cNvSpPr/>
          <p:nvPr/>
        </p:nvSpPr>
        <p:spPr>
          <a:xfrm>
            <a:off x="539552" y="62068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b="1" dirty="0" smtClean="0"/>
              <a:t>: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323528" y="1772816"/>
            <a:ext cx="4236318" cy="1454837"/>
            <a:chOff x="323528" y="1772816"/>
            <a:chExt cx="4236318" cy="1454837"/>
          </a:xfrm>
        </p:grpSpPr>
        <p:pic>
          <p:nvPicPr>
            <p:cNvPr id="6" name="5 Imagen" descr="images (15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5736" y="1772816"/>
              <a:ext cx="2364110" cy="1454837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323528" y="2204864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LIDERES</a:t>
              </a:r>
              <a:endParaRPr lang="es-ES" sz="2000" b="1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1259632" y="3501008"/>
            <a:ext cx="4752528" cy="1844824"/>
            <a:chOff x="1259632" y="3501008"/>
            <a:chExt cx="4752528" cy="1844824"/>
          </a:xfrm>
        </p:grpSpPr>
        <p:pic>
          <p:nvPicPr>
            <p:cNvPr id="9" name="8 Imagen" descr="images (19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3501008"/>
              <a:ext cx="1844824" cy="1844824"/>
            </a:xfrm>
            <a:prstGeom prst="rect">
              <a:avLst/>
            </a:prstGeom>
          </p:spPr>
        </p:pic>
        <p:sp>
          <p:nvSpPr>
            <p:cNvPr id="12" name="11 CuadroTexto"/>
            <p:cNvSpPr txBox="1"/>
            <p:nvPr/>
          </p:nvSpPr>
          <p:spPr>
            <a:xfrm>
              <a:off x="3203848" y="4077072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CON INICIATIVA</a:t>
              </a:r>
              <a:endParaRPr lang="es-ES" sz="2000" b="1" dirty="0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4211960" y="5013176"/>
            <a:ext cx="4932040" cy="1534277"/>
            <a:chOff x="4211960" y="5013176"/>
            <a:chExt cx="4932040" cy="1534277"/>
          </a:xfrm>
        </p:grpSpPr>
        <p:pic>
          <p:nvPicPr>
            <p:cNvPr id="10" name="9 Imagen" descr="images (22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1960" y="5013176"/>
              <a:ext cx="1979712" cy="1534277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>
              <a:off x="6191672" y="5589240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PARTICIPATIVOS</a:t>
              </a:r>
              <a:endParaRPr lang="es-ES" sz="2000" b="1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508104" y="1484784"/>
            <a:ext cx="3168352" cy="2378199"/>
            <a:chOff x="5508104" y="1484784"/>
            <a:chExt cx="3168352" cy="2378199"/>
          </a:xfrm>
        </p:grpSpPr>
        <p:pic>
          <p:nvPicPr>
            <p:cNvPr id="8" name="7 Imagen" descr="images (17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4208" y="2060848"/>
              <a:ext cx="1651296" cy="1802135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5508104" y="1484784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TRANSFORMADORES</a:t>
              </a:r>
              <a:endParaRPr lang="es-ES" sz="2000" b="1" dirty="0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1043608" y="551723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 UN PROYECTO DE VIDA</a:t>
            </a:r>
            <a:endParaRPr lang="es-ES" sz="20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7239000" cy="4846320"/>
          </a:xfrm>
        </p:spPr>
        <p:txBody>
          <a:bodyPr/>
          <a:lstStyle/>
          <a:p>
            <a:r>
              <a:rPr lang="es-ES" dirty="0" smtClean="0"/>
              <a:t>ESTOY MATRICULADO EN EL COLEGIO</a:t>
            </a:r>
          </a:p>
          <a:p>
            <a:r>
              <a:rPr lang="es-ES" dirty="0" smtClean="0"/>
              <a:t>CUMPLO CON TODOS LOS REQUISITOS EXIGIDOS POR LA INSTITUCION:</a:t>
            </a:r>
          </a:p>
          <a:p>
            <a:r>
              <a:rPr lang="es-ES" dirty="0" smtClean="0"/>
              <a:t>DOCUMENTOS </a:t>
            </a:r>
          </a:p>
          <a:p>
            <a:r>
              <a:rPr lang="es-ES" dirty="0" smtClean="0"/>
              <a:t>UNIFORMES</a:t>
            </a:r>
          </a:p>
          <a:p>
            <a:r>
              <a:rPr lang="es-ES" dirty="0" smtClean="0"/>
              <a:t>HORARIOS</a:t>
            </a:r>
          </a:p>
          <a:p>
            <a:r>
              <a:rPr lang="es-ES" dirty="0" smtClean="0"/>
              <a:t>ASISTEN MIS PADRES Y ME ACOMPAÑAN EN EL PROCESO</a:t>
            </a:r>
          </a:p>
          <a:p>
            <a:r>
              <a:rPr lang="es-ES" dirty="0" smtClean="0"/>
              <a:t>CUMPLO CON LAS NORMAS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SOY ALBANISTA CUANDO…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IDENTIDAD INSTITUCIONAL</a:t>
            </a:r>
            <a:endParaRPr lang="es-ES" dirty="0"/>
          </a:p>
        </p:txBody>
      </p:sp>
      <p:grpSp>
        <p:nvGrpSpPr>
          <p:cNvPr id="14" name="13 Grupo"/>
          <p:cNvGrpSpPr/>
          <p:nvPr/>
        </p:nvGrpSpPr>
        <p:grpSpPr>
          <a:xfrm>
            <a:off x="611560" y="4941168"/>
            <a:ext cx="1224136" cy="1152128"/>
            <a:chOff x="611560" y="1700808"/>
            <a:chExt cx="1224136" cy="1152128"/>
          </a:xfrm>
        </p:grpSpPr>
        <p:sp>
          <p:nvSpPr>
            <p:cNvPr id="5" name="4 Triángulo isósceles"/>
            <p:cNvSpPr/>
            <p:nvPr/>
          </p:nvSpPr>
          <p:spPr>
            <a:xfrm flipV="1">
              <a:off x="611560" y="1700808"/>
              <a:ext cx="1224136" cy="720080"/>
            </a:xfrm>
            <a:prstGeom prst="triangle">
              <a:avLst>
                <a:gd name="adj" fmla="val 166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s-ES" sz="1400" dirty="0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683568" y="1772816"/>
              <a:ext cx="72008" cy="936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Rectángulo"/>
            <p:cNvSpPr/>
            <p:nvPr/>
          </p:nvSpPr>
          <p:spPr>
            <a:xfrm>
              <a:off x="637849" y="1700808"/>
              <a:ext cx="45719" cy="11521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Triángulo rectángulo"/>
            <p:cNvSpPr/>
            <p:nvPr/>
          </p:nvSpPr>
          <p:spPr>
            <a:xfrm rot="10800000" flipH="1">
              <a:off x="755576" y="1728192"/>
              <a:ext cx="1080120" cy="692696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 rot="19375051">
              <a:off x="781966" y="1820206"/>
              <a:ext cx="7484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CAH</a:t>
              </a:r>
              <a:endParaRPr lang="es-ES" sz="1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18864" y="185536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4800" dirty="0" smtClean="0">
                <a:solidFill>
                  <a:schemeClr val="accent1">
                    <a:lumMod val="50000"/>
                  </a:schemeClr>
                </a:solidFill>
              </a:rPr>
              <a:t>IDENTIDAD INSTITUCIONAL</a:t>
            </a:r>
            <a:endParaRPr lang="es-E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732240" y="2015161"/>
            <a:ext cx="1728192" cy="184588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0207" y="2002568"/>
            <a:ext cx="524714" cy="185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1346" y="1371540"/>
            <a:ext cx="612699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DEBERES </a:t>
            </a:r>
          </a:p>
          <a:p>
            <a:pPr algn="ctr"/>
            <a:r>
              <a:rPr lang="es-E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</a:t>
            </a:r>
          </a:p>
          <a:p>
            <a:pPr algn="ctr"/>
            <a:r>
              <a:rPr lang="es-E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DERECHOS</a:t>
            </a:r>
            <a:endParaRPr lang="es-ES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702</TotalTime>
  <Words>700</Words>
  <Application>Microsoft Office PowerPoint</Application>
  <PresentationFormat>Presentación en pantalla (4:3)</PresentationFormat>
  <Paragraphs>174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Concurrencia</vt:lpstr>
      <vt:lpstr>Diapositiva 1</vt:lpstr>
      <vt:lpstr>Diapositiva 2</vt:lpstr>
      <vt:lpstr>RESEÑA HISTORICA</vt:lpstr>
      <vt:lpstr>MISION</vt:lpstr>
      <vt:lpstr>VISION</vt:lpstr>
      <vt:lpstr>SOY ALBANISTA CUANDO…</vt:lpstr>
      <vt:lpstr>IDENTIDAD INSTITUCIONAL</vt:lpstr>
      <vt:lpstr>IDENTIDAD INSTITUCIONAL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DEBERES Y DERECHOS </vt:lpstr>
      <vt:lpstr>DEBERES Y DERECHOS </vt:lpstr>
      <vt:lpstr>LO QUE NO SE DEBE HACER</vt:lpstr>
      <vt:lpstr>DEBIDO PROCESO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INDUCCION</dc:title>
  <dc:creator>Valued Acer Customer</dc:creator>
  <cp:lastModifiedBy>Bernardo Márquez Ap</cp:lastModifiedBy>
  <cp:revision>91</cp:revision>
  <dcterms:created xsi:type="dcterms:W3CDTF">2012-01-19T13:39:22Z</dcterms:created>
  <dcterms:modified xsi:type="dcterms:W3CDTF">2012-11-22T21:59:48Z</dcterms:modified>
</cp:coreProperties>
</file>