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1"/>
  </p:notesMasterIdLst>
  <p:sldIdLst>
    <p:sldId id="723" r:id="rId2"/>
    <p:sldId id="782" r:id="rId3"/>
    <p:sldId id="759" r:id="rId4"/>
    <p:sldId id="810" r:id="rId5"/>
    <p:sldId id="816" r:id="rId6"/>
    <p:sldId id="817" r:id="rId7"/>
    <p:sldId id="818" r:id="rId8"/>
    <p:sldId id="819" r:id="rId9"/>
    <p:sldId id="820" r:id="rId10"/>
    <p:sldId id="821" r:id="rId11"/>
    <p:sldId id="822" r:id="rId12"/>
    <p:sldId id="823" r:id="rId13"/>
    <p:sldId id="824" r:id="rId14"/>
    <p:sldId id="825" r:id="rId15"/>
    <p:sldId id="826" r:id="rId16"/>
    <p:sldId id="827" r:id="rId17"/>
    <p:sldId id="828" r:id="rId18"/>
    <p:sldId id="829" r:id="rId19"/>
    <p:sldId id="830" r:id="rId20"/>
    <p:sldId id="831" r:id="rId21"/>
    <p:sldId id="832" r:id="rId22"/>
    <p:sldId id="833" r:id="rId23"/>
    <p:sldId id="834" r:id="rId24"/>
    <p:sldId id="801" r:id="rId25"/>
    <p:sldId id="802" r:id="rId26"/>
    <p:sldId id="803" r:id="rId27"/>
    <p:sldId id="812" r:id="rId28"/>
    <p:sldId id="813" r:id="rId29"/>
    <p:sldId id="814" r:id="rId30"/>
    <p:sldId id="815" r:id="rId31"/>
    <p:sldId id="804" r:id="rId32"/>
    <p:sldId id="704" r:id="rId33"/>
    <p:sldId id="807" r:id="rId34"/>
    <p:sldId id="809" r:id="rId35"/>
    <p:sldId id="808" r:id="rId36"/>
    <p:sldId id="805" r:id="rId37"/>
    <p:sldId id="685" r:id="rId38"/>
    <p:sldId id="749" r:id="rId39"/>
    <p:sldId id="695" r:id="rId40"/>
    <p:sldId id="707" r:id="rId41"/>
    <p:sldId id="745" r:id="rId42"/>
    <p:sldId id="751" r:id="rId43"/>
    <p:sldId id="716" r:id="rId44"/>
    <p:sldId id="688" r:id="rId45"/>
    <p:sldId id="714" r:id="rId46"/>
    <p:sldId id="715" r:id="rId47"/>
    <p:sldId id="740" r:id="rId48"/>
    <p:sldId id="717" r:id="rId49"/>
    <p:sldId id="722" r:id="rId50"/>
    <p:sldId id="690" r:id="rId51"/>
    <p:sldId id="741" r:id="rId52"/>
    <p:sldId id="742" r:id="rId53"/>
    <p:sldId id="696" r:id="rId54"/>
    <p:sldId id="778" r:id="rId55"/>
    <p:sldId id="718" r:id="rId56"/>
    <p:sldId id="693" r:id="rId57"/>
    <p:sldId id="743" r:id="rId58"/>
    <p:sldId id="750" r:id="rId59"/>
    <p:sldId id="744" r:id="rId60"/>
    <p:sldId id="752" r:id="rId61"/>
    <p:sldId id="719" r:id="rId62"/>
    <p:sldId id="735" r:id="rId63"/>
    <p:sldId id="736" r:id="rId64"/>
    <p:sldId id="737" r:id="rId65"/>
    <p:sldId id="738" r:id="rId66"/>
    <p:sldId id="746" r:id="rId67"/>
    <p:sldId id="747" r:id="rId68"/>
    <p:sldId id="753" r:id="rId69"/>
    <p:sldId id="691" r:id="rId70"/>
    <p:sldId id="697" r:id="rId71"/>
    <p:sldId id="698" r:id="rId72"/>
    <p:sldId id="721" r:id="rId73"/>
    <p:sldId id="692" r:id="rId74"/>
    <p:sldId id="720" r:id="rId75"/>
    <p:sldId id="689" r:id="rId76"/>
    <p:sldId id="684" r:id="rId77"/>
    <p:sldId id="769" r:id="rId78"/>
    <p:sldId id="767" r:id="rId79"/>
    <p:sldId id="811" r:id="rId80"/>
  </p:sldIdLst>
  <p:sldSz cx="9144000" cy="6858000" type="screen4x3"/>
  <p:notesSz cx="6799263" cy="9929813"/>
  <p:defaultTex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Sección predeterminada" id="{48A5C730-CB3E-4E5F-936D-9CE05781B843}">
          <p14:sldIdLst>
            <p14:sldId id="723"/>
            <p14:sldId id="782"/>
            <p14:sldId id="759"/>
            <p14:sldId id="810"/>
            <p14:sldId id="816"/>
            <p14:sldId id="817"/>
            <p14:sldId id="818"/>
            <p14:sldId id="819"/>
            <p14:sldId id="820"/>
            <p14:sldId id="821"/>
            <p14:sldId id="822"/>
            <p14:sldId id="823"/>
            <p14:sldId id="824"/>
            <p14:sldId id="825"/>
            <p14:sldId id="826"/>
            <p14:sldId id="827"/>
            <p14:sldId id="828"/>
            <p14:sldId id="829"/>
            <p14:sldId id="830"/>
            <p14:sldId id="831"/>
            <p14:sldId id="832"/>
            <p14:sldId id="833"/>
            <p14:sldId id="834"/>
            <p14:sldId id="801"/>
            <p14:sldId id="802"/>
            <p14:sldId id="803"/>
            <p14:sldId id="812"/>
            <p14:sldId id="813"/>
            <p14:sldId id="814"/>
            <p14:sldId id="815"/>
            <p14:sldId id="804"/>
            <p14:sldId id="704"/>
            <p14:sldId id="807"/>
            <p14:sldId id="809"/>
            <p14:sldId id="808"/>
            <p14:sldId id="805"/>
            <p14:sldId id="685"/>
            <p14:sldId id="749"/>
            <p14:sldId id="695"/>
            <p14:sldId id="707"/>
          </p14:sldIdLst>
        </p14:section>
        <p14:section name="Sección sin título" id="{D8AF21F4-43A4-4EE1-AC3A-E73920B0645C}">
          <p14:sldIdLst>
            <p14:sldId id="745"/>
            <p14:sldId id="751"/>
            <p14:sldId id="716"/>
            <p14:sldId id="688"/>
            <p14:sldId id="714"/>
            <p14:sldId id="715"/>
            <p14:sldId id="740"/>
            <p14:sldId id="717"/>
            <p14:sldId id="722"/>
            <p14:sldId id="690"/>
          </p14:sldIdLst>
        </p14:section>
        <p14:section name="Sección sin título" id="{32666743-2C93-4C8B-8BC0-C1AA146E0807}">
          <p14:sldIdLst>
            <p14:sldId id="741"/>
            <p14:sldId id="742"/>
            <p14:sldId id="696"/>
            <p14:sldId id="778"/>
            <p14:sldId id="718"/>
            <p14:sldId id="693"/>
            <p14:sldId id="743"/>
            <p14:sldId id="750"/>
            <p14:sldId id="744"/>
            <p14:sldId id="752"/>
            <p14:sldId id="719"/>
            <p14:sldId id="735"/>
            <p14:sldId id="736"/>
            <p14:sldId id="737"/>
            <p14:sldId id="738"/>
            <p14:sldId id="746"/>
            <p14:sldId id="747"/>
            <p14:sldId id="753"/>
            <p14:sldId id="691"/>
            <p14:sldId id="697"/>
            <p14:sldId id="698"/>
            <p14:sldId id="721"/>
            <p14:sldId id="692"/>
            <p14:sldId id="720"/>
            <p14:sldId id="689"/>
            <p14:sldId id="684"/>
            <p14:sldId id="769"/>
            <p14:sldId id="767"/>
            <p14:sldId id="81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guide id="3">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a" initials="J" lastIdx="7" clrIdx="0">
    <p:extLst/>
  </p:cmAuthor>
  <p:cmAuthor id="2" name="MONICA MEJIA JIMENEZ" initials="MMJ"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254061"/>
    <a:srgbClr val="E0EAF4"/>
    <a:srgbClr val="CFDDED"/>
    <a:srgbClr val="B0C7E2"/>
    <a:srgbClr val="3E6CA4"/>
    <a:srgbClr val="29486D"/>
    <a:srgbClr val="D56509"/>
    <a:srgbClr val="305480"/>
    <a:srgbClr val="B85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2" autoAdjust="0"/>
    <p:restoredTop sz="89620" autoAdjust="0"/>
  </p:normalViewPr>
  <p:slideViewPr>
    <p:cSldViewPr snapToGrid="0" snapToObjects="1">
      <p:cViewPr>
        <p:scale>
          <a:sx n="84" d="100"/>
          <a:sy n="84" d="100"/>
        </p:scale>
        <p:origin x="-1248" y="36"/>
      </p:cViewPr>
      <p:guideLst>
        <p:guide orient="horz" pos="2160"/>
        <p:guide pos="2880"/>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07/relationships/hdphoto" Target="../media/hdphoto1.wdp"/><Relationship Id="rId1" Type="http://schemas.openxmlformats.org/officeDocument/2006/relationships/image" Target="../media/image15.jpeg"/><Relationship Id="rId6" Type="http://schemas.microsoft.com/office/2007/relationships/hdphoto" Target="../media/hdphoto3.wdp"/><Relationship Id="rId5" Type="http://schemas.openxmlformats.org/officeDocument/2006/relationships/image" Target="../media/image17.jpeg"/><Relationship Id="rId4" Type="http://schemas.microsoft.com/office/2007/relationships/hdphoto" Target="../media/hdphoto2.wdp"/></Relationships>
</file>

<file path=ppt/diagrams/_rels/data11.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4.wdp"/><Relationship Id="rId7" Type="http://schemas.openxmlformats.org/officeDocument/2006/relationships/image" Target="../media/image15.jpe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1.png"/><Relationship Id="rId5" Type="http://schemas.microsoft.com/office/2007/relationships/hdphoto" Target="../media/hdphoto5.wdp"/><Relationship Id="rId4" Type="http://schemas.openxmlformats.org/officeDocument/2006/relationships/image" Target="../media/image20.png"/></Relationships>
</file>

<file path=ppt/diagrams/_rels/data12.xml.rels><?xml version="1.0" encoding="UTF-8" standalone="yes"?>
<Relationships xmlns="http://schemas.openxmlformats.org/package/2006/relationships"><Relationship Id="rId3" Type="http://schemas.openxmlformats.org/officeDocument/2006/relationships/image" Target="../media/image28.jpeg"/><Relationship Id="rId7" Type="http://schemas.microsoft.com/office/2007/relationships/hdphoto" Target="../media/hdphoto7.wdp"/><Relationship Id="rId2" Type="http://schemas.openxmlformats.org/officeDocument/2006/relationships/image" Target="../media/image27.jpg"/><Relationship Id="rId1" Type="http://schemas.openxmlformats.org/officeDocument/2006/relationships/image" Target="../media/image26.jpg"/><Relationship Id="rId6" Type="http://schemas.openxmlformats.org/officeDocument/2006/relationships/image" Target="../media/image30.jpeg"/><Relationship Id="rId5" Type="http://schemas.openxmlformats.org/officeDocument/2006/relationships/image" Target="../media/image29.jpg"/><Relationship Id="rId4" Type="http://schemas.microsoft.com/office/2007/relationships/hdphoto" Target="../media/hdphoto6.wdp"/></Relationships>
</file>

<file path=ppt/diagrams/_rels/data13.xml.rels><?xml version="1.0" encoding="UTF-8" standalone="yes"?>
<Relationships xmlns="http://schemas.openxmlformats.org/package/2006/relationships"><Relationship Id="rId3" Type="http://schemas.openxmlformats.org/officeDocument/2006/relationships/image" Target="../media/image33.jpeg"/><Relationship Id="rId2" Type="http://schemas.microsoft.com/office/2007/relationships/hdphoto" Target="../media/hdphoto9.wdp"/><Relationship Id="rId1" Type="http://schemas.openxmlformats.org/officeDocument/2006/relationships/image" Target="../media/image32.jpeg"/><Relationship Id="rId6" Type="http://schemas.microsoft.com/office/2007/relationships/hdphoto" Target="../media/hdphoto11.wdp"/><Relationship Id="rId5" Type="http://schemas.openxmlformats.org/officeDocument/2006/relationships/image" Target="../media/image34.jpeg"/><Relationship Id="rId4" Type="http://schemas.microsoft.com/office/2007/relationships/hdphoto" Target="../media/hdphoto10.wdp"/></Relationships>
</file>

<file path=ppt/diagrams/_rels/data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image" Target="../media/image36.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g"/></Relationships>
</file>

<file path=ppt/diagrams/_rels/data7.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07/relationships/hdphoto" Target="../media/hdphoto1.wdp"/><Relationship Id="rId1" Type="http://schemas.openxmlformats.org/officeDocument/2006/relationships/image" Target="../media/image15.jpeg"/><Relationship Id="rId6" Type="http://schemas.microsoft.com/office/2007/relationships/hdphoto" Target="../media/hdphoto3.wdp"/><Relationship Id="rId5" Type="http://schemas.openxmlformats.org/officeDocument/2006/relationships/image" Target="../media/image17.jpeg"/><Relationship Id="rId4" Type="http://schemas.microsoft.com/office/2007/relationships/hdphoto" Target="../media/hdphoto2.wdp"/></Relationships>
</file>

<file path=ppt/diagrams/_rels/data8.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07/relationships/hdphoto" Target="../media/hdphoto1.wdp"/><Relationship Id="rId1" Type="http://schemas.openxmlformats.org/officeDocument/2006/relationships/image" Target="../media/image15.jpeg"/><Relationship Id="rId6" Type="http://schemas.microsoft.com/office/2007/relationships/hdphoto" Target="../media/hdphoto3.wdp"/><Relationship Id="rId5" Type="http://schemas.openxmlformats.org/officeDocument/2006/relationships/image" Target="../media/image17.jpeg"/><Relationship Id="rId4" Type="http://schemas.microsoft.com/office/2007/relationships/hdphoto" Target="../media/hdphoto2.wdp"/></Relationships>
</file>

<file path=ppt/diagrams/_rels/data9.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07/relationships/hdphoto" Target="../media/hdphoto1.wdp"/><Relationship Id="rId1" Type="http://schemas.openxmlformats.org/officeDocument/2006/relationships/image" Target="../media/image15.jpeg"/><Relationship Id="rId6" Type="http://schemas.microsoft.com/office/2007/relationships/hdphoto" Target="../media/hdphoto3.wdp"/><Relationship Id="rId5" Type="http://schemas.openxmlformats.org/officeDocument/2006/relationships/image" Target="../media/image17.jpe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1AB974-13AA-4E56-85F9-D6259F581A1B}"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en-US"/>
        </a:p>
      </dgm:t>
    </dgm:pt>
    <dgm:pt modelId="{FE215C03-D9D0-4B51-B8DB-C99246557746}">
      <dgm:prSet phldrT="[Texto]" custT="1"/>
      <dgm:spPr>
        <a:solidFill>
          <a:schemeClr val="accent1">
            <a:lumMod val="50000"/>
          </a:schemeClr>
        </a:solidFill>
      </dgm:spPr>
      <dgm:t>
        <a:bodyPr/>
        <a:lstStyle/>
        <a:p>
          <a:r>
            <a:rPr lang="es-CO" sz="2000" b="1" dirty="0"/>
            <a:t>Nacional</a:t>
          </a:r>
          <a:endParaRPr lang="en-US" sz="2000" b="1" dirty="0"/>
        </a:p>
      </dgm:t>
    </dgm:pt>
    <dgm:pt modelId="{AE903CC3-2966-4A57-9FC8-9DEC452CCE33}" type="parTrans" cxnId="{5AF8A7EA-500C-4F90-B6D7-BECD8A761646}">
      <dgm:prSet/>
      <dgm:spPr/>
      <dgm:t>
        <a:bodyPr/>
        <a:lstStyle/>
        <a:p>
          <a:endParaRPr lang="en-US" sz="1800" b="1"/>
        </a:p>
      </dgm:t>
    </dgm:pt>
    <dgm:pt modelId="{5D5F6B44-F84C-4EDA-97AB-CACDE48A7DA2}" type="sibTrans" cxnId="{5AF8A7EA-500C-4F90-B6D7-BECD8A761646}">
      <dgm:prSet/>
      <dgm:spPr/>
      <dgm:t>
        <a:bodyPr/>
        <a:lstStyle/>
        <a:p>
          <a:endParaRPr lang="en-US" sz="1800" b="1"/>
        </a:p>
      </dgm:t>
    </dgm:pt>
    <dgm:pt modelId="{9D51E073-C945-467E-96BC-A22DACFB8E87}">
      <dgm:prSet phldrT="[Texto]" custT="1"/>
      <dgm:spPr>
        <a:solidFill>
          <a:srgbClr val="6182B7"/>
        </a:solidFill>
      </dgm:spPr>
      <dgm:t>
        <a:bodyPr/>
        <a:lstStyle/>
        <a:p>
          <a:r>
            <a:rPr lang="es-CO" sz="2000" b="1" dirty="0">
              <a:solidFill>
                <a:schemeClr val="tx2">
                  <a:lumMod val="50000"/>
                </a:schemeClr>
              </a:solidFill>
            </a:rPr>
            <a:t>Territorial</a:t>
          </a:r>
          <a:endParaRPr lang="en-US" sz="2000" b="1" dirty="0">
            <a:solidFill>
              <a:schemeClr val="tx2">
                <a:lumMod val="50000"/>
              </a:schemeClr>
            </a:solidFill>
          </a:endParaRPr>
        </a:p>
      </dgm:t>
    </dgm:pt>
    <dgm:pt modelId="{C7A993B7-6CEA-4DD0-A6D0-BC7C63F51D23}" type="parTrans" cxnId="{013F29E9-B46A-478D-A060-6D150AEEDBFA}">
      <dgm:prSet/>
      <dgm:spPr/>
      <dgm:t>
        <a:bodyPr/>
        <a:lstStyle/>
        <a:p>
          <a:endParaRPr lang="en-US" sz="1800" b="1"/>
        </a:p>
      </dgm:t>
    </dgm:pt>
    <dgm:pt modelId="{17CC85ED-C68D-43C9-8D1E-30A934D0D8CF}" type="sibTrans" cxnId="{013F29E9-B46A-478D-A060-6D150AEEDBFA}">
      <dgm:prSet/>
      <dgm:spPr/>
      <dgm:t>
        <a:bodyPr/>
        <a:lstStyle/>
        <a:p>
          <a:endParaRPr lang="en-US" sz="1800" b="1"/>
        </a:p>
      </dgm:t>
    </dgm:pt>
    <dgm:pt modelId="{CD9B64F1-9E3C-4B87-9782-C2042E55BB5B}">
      <dgm:prSet phldrT="[Texto]" custT="1"/>
      <dgm:spPr>
        <a:solidFill>
          <a:srgbClr val="B0C7E2"/>
        </a:solidFill>
      </dgm:spPr>
      <dgm:t>
        <a:bodyPr/>
        <a:lstStyle/>
        <a:p>
          <a:r>
            <a:rPr lang="es-CO" sz="2000" b="1" dirty="0">
              <a:solidFill>
                <a:schemeClr val="tx2">
                  <a:lumMod val="50000"/>
                </a:schemeClr>
              </a:solidFill>
            </a:rPr>
            <a:t>Local</a:t>
          </a:r>
          <a:endParaRPr lang="en-US" sz="2000" b="1" dirty="0">
            <a:solidFill>
              <a:schemeClr val="tx2">
                <a:lumMod val="50000"/>
              </a:schemeClr>
            </a:solidFill>
          </a:endParaRPr>
        </a:p>
      </dgm:t>
    </dgm:pt>
    <dgm:pt modelId="{792166C8-3A51-4DAF-80E9-0AB25379B9EC}" type="parTrans" cxnId="{D8B2B1C7-515F-4086-BC53-9B5C28FDF4CE}">
      <dgm:prSet/>
      <dgm:spPr/>
      <dgm:t>
        <a:bodyPr/>
        <a:lstStyle/>
        <a:p>
          <a:endParaRPr lang="en-US" sz="1800" b="1"/>
        </a:p>
      </dgm:t>
    </dgm:pt>
    <dgm:pt modelId="{2149474B-8A58-4BFB-B47B-46C129120450}" type="sibTrans" cxnId="{D8B2B1C7-515F-4086-BC53-9B5C28FDF4CE}">
      <dgm:prSet/>
      <dgm:spPr/>
      <dgm:t>
        <a:bodyPr/>
        <a:lstStyle/>
        <a:p>
          <a:endParaRPr lang="en-US" sz="1800" b="1"/>
        </a:p>
      </dgm:t>
    </dgm:pt>
    <dgm:pt modelId="{12D95CF7-14F5-4A0F-8FCA-70140EB6F339}" type="pres">
      <dgm:prSet presAssocID="{DF1AB974-13AA-4E56-85F9-D6259F581A1B}" presName="Name0" presStyleCnt="0">
        <dgm:presLayoutVars>
          <dgm:chMax val="7"/>
          <dgm:resizeHandles val="exact"/>
        </dgm:presLayoutVars>
      </dgm:prSet>
      <dgm:spPr/>
      <dgm:t>
        <a:bodyPr/>
        <a:lstStyle/>
        <a:p>
          <a:endParaRPr lang="es-CO"/>
        </a:p>
      </dgm:t>
    </dgm:pt>
    <dgm:pt modelId="{EA993F3E-9CBC-4690-84DD-2C55322E612C}" type="pres">
      <dgm:prSet presAssocID="{DF1AB974-13AA-4E56-85F9-D6259F581A1B}" presName="comp1" presStyleCnt="0"/>
      <dgm:spPr/>
    </dgm:pt>
    <dgm:pt modelId="{2505531C-9B9A-40E9-B6DD-BB9C02D0923F}" type="pres">
      <dgm:prSet presAssocID="{DF1AB974-13AA-4E56-85F9-D6259F581A1B}" presName="circle1" presStyleLbl="node1" presStyleIdx="0" presStyleCnt="3"/>
      <dgm:spPr/>
      <dgm:t>
        <a:bodyPr/>
        <a:lstStyle/>
        <a:p>
          <a:endParaRPr lang="es-CO"/>
        </a:p>
      </dgm:t>
    </dgm:pt>
    <dgm:pt modelId="{4F5BE227-48C3-4961-9023-B51F62FA9E3D}" type="pres">
      <dgm:prSet presAssocID="{DF1AB974-13AA-4E56-85F9-D6259F581A1B}" presName="c1text" presStyleLbl="node1" presStyleIdx="0" presStyleCnt="3">
        <dgm:presLayoutVars>
          <dgm:bulletEnabled val="1"/>
        </dgm:presLayoutVars>
      </dgm:prSet>
      <dgm:spPr/>
      <dgm:t>
        <a:bodyPr/>
        <a:lstStyle/>
        <a:p>
          <a:endParaRPr lang="es-CO"/>
        </a:p>
      </dgm:t>
    </dgm:pt>
    <dgm:pt modelId="{65A512F9-2EA7-4076-B6BD-949C75D2965D}" type="pres">
      <dgm:prSet presAssocID="{DF1AB974-13AA-4E56-85F9-D6259F581A1B}" presName="comp2" presStyleCnt="0"/>
      <dgm:spPr/>
    </dgm:pt>
    <dgm:pt modelId="{7C60A01D-E51F-47CF-84D1-F0336B06BD6D}" type="pres">
      <dgm:prSet presAssocID="{DF1AB974-13AA-4E56-85F9-D6259F581A1B}" presName="circle2" presStyleLbl="node1" presStyleIdx="1" presStyleCnt="3"/>
      <dgm:spPr/>
      <dgm:t>
        <a:bodyPr/>
        <a:lstStyle/>
        <a:p>
          <a:endParaRPr lang="es-CO"/>
        </a:p>
      </dgm:t>
    </dgm:pt>
    <dgm:pt modelId="{57293750-D24F-478D-867D-A653D1CF59D7}" type="pres">
      <dgm:prSet presAssocID="{DF1AB974-13AA-4E56-85F9-D6259F581A1B}" presName="c2text" presStyleLbl="node1" presStyleIdx="1" presStyleCnt="3">
        <dgm:presLayoutVars>
          <dgm:bulletEnabled val="1"/>
        </dgm:presLayoutVars>
      </dgm:prSet>
      <dgm:spPr/>
      <dgm:t>
        <a:bodyPr/>
        <a:lstStyle/>
        <a:p>
          <a:endParaRPr lang="es-CO"/>
        </a:p>
      </dgm:t>
    </dgm:pt>
    <dgm:pt modelId="{2CC14FCA-EE06-4AD7-8937-9F210D2819F1}" type="pres">
      <dgm:prSet presAssocID="{DF1AB974-13AA-4E56-85F9-D6259F581A1B}" presName="comp3" presStyleCnt="0"/>
      <dgm:spPr/>
    </dgm:pt>
    <dgm:pt modelId="{139ACEC0-2D11-40CE-9EC3-7B0A6B22FAC0}" type="pres">
      <dgm:prSet presAssocID="{DF1AB974-13AA-4E56-85F9-D6259F581A1B}" presName="circle3" presStyleLbl="node1" presStyleIdx="2" presStyleCnt="3"/>
      <dgm:spPr/>
      <dgm:t>
        <a:bodyPr/>
        <a:lstStyle/>
        <a:p>
          <a:endParaRPr lang="es-CO"/>
        </a:p>
      </dgm:t>
    </dgm:pt>
    <dgm:pt modelId="{C994F8D5-7EE1-498A-B592-5360C64809C6}" type="pres">
      <dgm:prSet presAssocID="{DF1AB974-13AA-4E56-85F9-D6259F581A1B}" presName="c3text" presStyleLbl="node1" presStyleIdx="2" presStyleCnt="3">
        <dgm:presLayoutVars>
          <dgm:bulletEnabled val="1"/>
        </dgm:presLayoutVars>
      </dgm:prSet>
      <dgm:spPr/>
      <dgm:t>
        <a:bodyPr/>
        <a:lstStyle/>
        <a:p>
          <a:endParaRPr lang="es-CO"/>
        </a:p>
      </dgm:t>
    </dgm:pt>
  </dgm:ptLst>
  <dgm:cxnLst>
    <dgm:cxn modelId="{EAFBEAA5-4931-4C3E-855F-53B24D0E38E7}" type="presOf" srcId="{DF1AB974-13AA-4E56-85F9-D6259F581A1B}" destId="{12D95CF7-14F5-4A0F-8FCA-70140EB6F339}" srcOrd="0" destOrd="0" presId="urn:microsoft.com/office/officeart/2005/8/layout/venn2"/>
    <dgm:cxn modelId="{F7A24C07-5723-4D5A-A130-3A0A46C970F4}" type="presOf" srcId="{9D51E073-C945-467E-96BC-A22DACFB8E87}" destId="{57293750-D24F-478D-867D-A653D1CF59D7}" srcOrd="1" destOrd="0" presId="urn:microsoft.com/office/officeart/2005/8/layout/venn2"/>
    <dgm:cxn modelId="{5AF8A7EA-500C-4F90-B6D7-BECD8A761646}" srcId="{DF1AB974-13AA-4E56-85F9-D6259F581A1B}" destId="{FE215C03-D9D0-4B51-B8DB-C99246557746}" srcOrd="0" destOrd="0" parTransId="{AE903CC3-2966-4A57-9FC8-9DEC452CCE33}" sibTransId="{5D5F6B44-F84C-4EDA-97AB-CACDE48A7DA2}"/>
    <dgm:cxn modelId="{43A8BAEF-26CA-4846-99DB-1D43DEDED702}" type="presOf" srcId="{FE215C03-D9D0-4B51-B8DB-C99246557746}" destId="{2505531C-9B9A-40E9-B6DD-BB9C02D0923F}" srcOrd="0" destOrd="0" presId="urn:microsoft.com/office/officeart/2005/8/layout/venn2"/>
    <dgm:cxn modelId="{112ED1E6-8A4D-43FE-AEC6-A98A03506808}" type="presOf" srcId="{9D51E073-C945-467E-96BC-A22DACFB8E87}" destId="{7C60A01D-E51F-47CF-84D1-F0336B06BD6D}" srcOrd="0" destOrd="0" presId="urn:microsoft.com/office/officeart/2005/8/layout/venn2"/>
    <dgm:cxn modelId="{29A73031-F994-4F65-BA23-EA0A889FDF8D}" type="presOf" srcId="{CD9B64F1-9E3C-4B87-9782-C2042E55BB5B}" destId="{C994F8D5-7EE1-498A-B592-5360C64809C6}" srcOrd="1" destOrd="0" presId="urn:microsoft.com/office/officeart/2005/8/layout/venn2"/>
    <dgm:cxn modelId="{7A2ED6A7-A44E-4E16-8705-B4A571CECE01}" type="presOf" srcId="{CD9B64F1-9E3C-4B87-9782-C2042E55BB5B}" destId="{139ACEC0-2D11-40CE-9EC3-7B0A6B22FAC0}" srcOrd="0" destOrd="0" presId="urn:microsoft.com/office/officeart/2005/8/layout/venn2"/>
    <dgm:cxn modelId="{D8B2B1C7-515F-4086-BC53-9B5C28FDF4CE}" srcId="{DF1AB974-13AA-4E56-85F9-D6259F581A1B}" destId="{CD9B64F1-9E3C-4B87-9782-C2042E55BB5B}" srcOrd="2" destOrd="0" parTransId="{792166C8-3A51-4DAF-80E9-0AB25379B9EC}" sibTransId="{2149474B-8A58-4BFB-B47B-46C129120450}"/>
    <dgm:cxn modelId="{3AEAC148-01E4-43CF-884E-C08A19971D20}" type="presOf" srcId="{FE215C03-D9D0-4B51-B8DB-C99246557746}" destId="{4F5BE227-48C3-4961-9023-B51F62FA9E3D}" srcOrd="1" destOrd="0" presId="urn:microsoft.com/office/officeart/2005/8/layout/venn2"/>
    <dgm:cxn modelId="{013F29E9-B46A-478D-A060-6D150AEEDBFA}" srcId="{DF1AB974-13AA-4E56-85F9-D6259F581A1B}" destId="{9D51E073-C945-467E-96BC-A22DACFB8E87}" srcOrd="1" destOrd="0" parTransId="{C7A993B7-6CEA-4DD0-A6D0-BC7C63F51D23}" sibTransId="{17CC85ED-C68D-43C9-8D1E-30A934D0D8CF}"/>
    <dgm:cxn modelId="{91A92371-CF88-454A-B804-DFEB6251F28A}" type="presParOf" srcId="{12D95CF7-14F5-4A0F-8FCA-70140EB6F339}" destId="{EA993F3E-9CBC-4690-84DD-2C55322E612C}" srcOrd="0" destOrd="0" presId="urn:microsoft.com/office/officeart/2005/8/layout/venn2"/>
    <dgm:cxn modelId="{1E84531E-5821-4C03-B14B-8C89102A8340}" type="presParOf" srcId="{EA993F3E-9CBC-4690-84DD-2C55322E612C}" destId="{2505531C-9B9A-40E9-B6DD-BB9C02D0923F}" srcOrd="0" destOrd="0" presId="urn:microsoft.com/office/officeart/2005/8/layout/venn2"/>
    <dgm:cxn modelId="{380B6D82-3A1F-4CEF-B8AF-D7E6E0BC5456}" type="presParOf" srcId="{EA993F3E-9CBC-4690-84DD-2C55322E612C}" destId="{4F5BE227-48C3-4961-9023-B51F62FA9E3D}" srcOrd="1" destOrd="0" presId="urn:microsoft.com/office/officeart/2005/8/layout/venn2"/>
    <dgm:cxn modelId="{248187A7-9D52-40A8-9002-AEC52032D6AD}" type="presParOf" srcId="{12D95CF7-14F5-4A0F-8FCA-70140EB6F339}" destId="{65A512F9-2EA7-4076-B6BD-949C75D2965D}" srcOrd="1" destOrd="0" presId="urn:microsoft.com/office/officeart/2005/8/layout/venn2"/>
    <dgm:cxn modelId="{51952216-45B9-4E32-A757-AD37A8D0A93A}" type="presParOf" srcId="{65A512F9-2EA7-4076-B6BD-949C75D2965D}" destId="{7C60A01D-E51F-47CF-84D1-F0336B06BD6D}" srcOrd="0" destOrd="0" presId="urn:microsoft.com/office/officeart/2005/8/layout/venn2"/>
    <dgm:cxn modelId="{DB70325D-BB18-439B-86E5-79989332BE6E}" type="presParOf" srcId="{65A512F9-2EA7-4076-B6BD-949C75D2965D}" destId="{57293750-D24F-478D-867D-A653D1CF59D7}" srcOrd="1" destOrd="0" presId="urn:microsoft.com/office/officeart/2005/8/layout/venn2"/>
    <dgm:cxn modelId="{40C5AE87-469E-47AD-8BC0-F27CF616F52B}" type="presParOf" srcId="{12D95CF7-14F5-4A0F-8FCA-70140EB6F339}" destId="{2CC14FCA-EE06-4AD7-8937-9F210D2819F1}" srcOrd="2" destOrd="0" presId="urn:microsoft.com/office/officeart/2005/8/layout/venn2"/>
    <dgm:cxn modelId="{6488BFE9-1CFC-40F8-A850-F98A7F429E59}" type="presParOf" srcId="{2CC14FCA-EE06-4AD7-8937-9F210D2819F1}" destId="{139ACEC0-2D11-40CE-9EC3-7B0A6B22FAC0}" srcOrd="0" destOrd="0" presId="urn:microsoft.com/office/officeart/2005/8/layout/venn2"/>
    <dgm:cxn modelId="{56A96E51-A7A6-4FCF-AC40-43689E48ADDE}" type="presParOf" srcId="{2CC14FCA-EE06-4AD7-8937-9F210D2819F1}" destId="{C994F8D5-7EE1-498A-B592-5360C64809C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2C641F-5912-4594-BE59-930134424C25}" type="doc">
      <dgm:prSet loTypeId="urn:microsoft.com/office/officeart/2005/8/layout/pList2" loCatId="list" qsTypeId="urn:microsoft.com/office/officeart/2005/8/quickstyle/simple1" qsCatId="simple" csTypeId="urn:microsoft.com/office/officeart/2005/8/colors/accent1_2" csCatId="accent1" phldr="1"/>
      <dgm:spPr/>
    </dgm:pt>
    <dgm:pt modelId="{AA033C37-40CB-4885-9F15-25F7791171AB}">
      <dgm:prSet phldrT="[Texto]" custT="1"/>
      <dgm:spPr>
        <a:solidFill>
          <a:srgbClr val="254061"/>
        </a:solidFill>
        <a:ln>
          <a:noFill/>
        </a:ln>
      </dgm:spPr>
      <dgm:t>
        <a:bodyPr anchor="ctr"/>
        <a:lstStyle/>
        <a:p>
          <a:r>
            <a:rPr lang="es-CO" sz="1700" dirty="0">
              <a:solidFill>
                <a:schemeClr val="bg1"/>
              </a:solidFill>
            </a:rPr>
            <a:t>Policía de Infancia y Adolescencia</a:t>
          </a:r>
        </a:p>
        <a:p>
          <a:r>
            <a:rPr lang="es-CO" sz="1700" dirty="0">
              <a:solidFill>
                <a:schemeClr val="bg1"/>
              </a:solidFill>
            </a:rPr>
            <a:t>Instituto Colombiano de Bienestar Familiar</a:t>
          </a:r>
        </a:p>
        <a:p>
          <a:r>
            <a:rPr lang="es-CO" sz="1700" dirty="0">
              <a:solidFill>
                <a:schemeClr val="bg1"/>
              </a:solidFill>
            </a:rPr>
            <a:t>Secretaría Distrital de Salud</a:t>
          </a:r>
          <a:endParaRPr lang="en-US" sz="1700" dirty="0">
            <a:solidFill>
              <a:schemeClr val="bg1"/>
            </a:solidFill>
          </a:endParaRPr>
        </a:p>
      </dgm:t>
    </dgm:pt>
    <dgm:pt modelId="{4F85C144-ED34-48F2-918F-44CE65342875}" type="parTrans" cxnId="{8744E2F4-75B1-46AD-A60C-ECD1AAD5E90C}">
      <dgm:prSet/>
      <dgm:spPr/>
      <dgm:t>
        <a:bodyPr/>
        <a:lstStyle/>
        <a:p>
          <a:endParaRPr lang="en-US"/>
        </a:p>
      </dgm:t>
    </dgm:pt>
    <dgm:pt modelId="{5753B490-D25F-4A94-995E-4731E84FFF6E}" type="sibTrans" cxnId="{8744E2F4-75B1-46AD-A60C-ECD1AAD5E90C}">
      <dgm:prSet/>
      <dgm:spPr/>
      <dgm:t>
        <a:bodyPr/>
        <a:lstStyle/>
        <a:p>
          <a:endParaRPr lang="en-US"/>
        </a:p>
      </dgm:t>
    </dgm:pt>
    <dgm:pt modelId="{78BF6CA9-87DF-469B-AE21-6B0345832E4B}">
      <dgm:prSet phldrT="[Texto]" custT="1"/>
      <dgm:spPr>
        <a:solidFill>
          <a:srgbClr val="254061"/>
        </a:solidFill>
      </dgm:spPr>
      <dgm:t>
        <a:bodyPr anchor="ctr"/>
        <a:lstStyle/>
        <a:p>
          <a:r>
            <a:rPr lang="es-CO" sz="1700" dirty="0"/>
            <a:t>Se reporta en el Sistema de Alertas de la Secretaría de Educación del Distrito</a:t>
          </a:r>
          <a:endParaRPr lang="en-US" sz="1700" dirty="0"/>
        </a:p>
      </dgm:t>
    </dgm:pt>
    <dgm:pt modelId="{A02AADA3-4FF1-439B-A83E-F3F12EB4F47E}" type="parTrans" cxnId="{9D7369D8-E355-4484-8AA1-4F49A835198B}">
      <dgm:prSet/>
      <dgm:spPr/>
      <dgm:t>
        <a:bodyPr/>
        <a:lstStyle/>
        <a:p>
          <a:endParaRPr lang="en-US"/>
        </a:p>
      </dgm:t>
    </dgm:pt>
    <dgm:pt modelId="{1B3547DF-377A-4765-8474-9896D5B4403D}" type="sibTrans" cxnId="{9D7369D8-E355-4484-8AA1-4F49A835198B}">
      <dgm:prSet/>
      <dgm:spPr/>
      <dgm:t>
        <a:bodyPr/>
        <a:lstStyle/>
        <a:p>
          <a:endParaRPr lang="en-US"/>
        </a:p>
      </dgm:t>
    </dgm:pt>
    <dgm:pt modelId="{F2ADFDC5-E6A6-478E-A723-51C6EC6E2A42}">
      <dgm:prSet phldrT="[Texto]"/>
      <dgm:spPr>
        <a:solidFill>
          <a:srgbClr val="254061"/>
        </a:solidFill>
      </dgm:spPr>
      <dgm:t>
        <a:bodyPr anchor="ctr"/>
        <a:lstStyle/>
        <a:p>
          <a:r>
            <a:rPr lang="es-CO" dirty="0"/>
            <a:t>Se reporta al Sistema de vigilancia epidemiológica de la violencia intrafamiliar, el maltrato infantil y la violencia sexual –SIVIM</a:t>
          </a:r>
          <a:endParaRPr lang="en-US" dirty="0"/>
        </a:p>
      </dgm:t>
    </dgm:pt>
    <dgm:pt modelId="{D16470AD-0EC9-437E-86A4-D8BAE5EE7AE1}" type="parTrans" cxnId="{FF2FAD3E-64CA-4A1A-BB64-F6C4C8B44F54}">
      <dgm:prSet/>
      <dgm:spPr/>
      <dgm:t>
        <a:bodyPr/>
        <a:lstStyle/>
        <a:p>
          <a:endParaRPr lang="en-US"/>
        </a:p>
      </dgm:t>
    </dgm:pt>
    <dgm:pt modelId="{C0DF5978-78FD-4E9E-A4B1-DF84A04E6587}" type="sibTrans" cxnId="{FF2FAD3E-64CA-4A1A-BB64-F6C4C8B44F54}">
      <dgm:prSet/>
      <dgm:spPr/>
      <dgm:t>
        <a:bodyPr/>
        <a:lstStyle/>
        <a:p>
          <a:endParaRPr lang="en-US"/>
        </a:p>
      </dgm:t>
    </dgm:pt>
    <dgm:pt modelId="{41158C7F-8877-4185-A912-83F02987C3FB}" type="pres">
      <dgm:prSet presAssocID="{382C641F-5912-4594-BE59-930134424C25}" presName="Name0" presStyleCnt="0">
        <dgm:presLayoutVars>
          <dgm:dir/>
          <dgm:resizeHandles val="exact"/>
        </dgm:presLayoutVars>
      </dgm:prSet>
      <dgm:spPr/>
    </dgm:pt>
    <dgm:pt modelId="{5F790B8F-46CB-4487-B45E-8116691D5CF4}" type="pres">
      <dgm:prSet presAssocID="{382C641F-5912-4594-BE59-930134424C25}" presName="bkgdShp" presStyleLbl="alignAccFollowNode1" presStyleIdx="0" presStyleCnt="1"/>
      <dgm:spPr>
        <a:noFill/>
        <a:ln>
          <a:noFill/>
        </a:ln>
      </dgm:spPr>
    </dgm:pt>
    <dgm:pt modelId="{D40A1299-1865-4D39-BD3E-94C6CA8F6E85}" type="pres">
      <dgm:prSet presAssocID="{382C641F-5912-4594-BE59-930134424C25}" presName="linComp" presStyleCnt="0"/>
      <dgm:spPr/>
    </dgm:pt>
    <dgm:pt modelId="{5CD3D30E-0A99-455C-9EE3-82E99623B38E}" type="pres">
      <dgm:prSet presAssocID="{AA033C37-40CB-4885-9F15-25F7791171AB}" presName="compNode" presStyleCnt="0"/>
      <dgm:spPr/>
    </dgm:pt>
    <dgm:pt modelId="{05AE7F33-E977-4754-AB38-0D1BF298C94B}" type="pres">
      <dgm:prSet presAssocID="{AA033C37-40CB-4885-9F15-25F7791171AB}" presName="node" presStyleLbl="node1" presStyleIdx="0" presStyleCnt="3" custScaleY="99883" custLinFactNeighborY="-2336">
        <dgm:presLayoutVars>
          <dgm:bulletEnabled val="1"/>
        </dgm:presLayoutVars>
      </dgm:prSet>
      <dgm:spPr/>
      <dgm:t>
        <a:bodyPr/>
        <a:lstStyle/>
        <a:p>
          <a:endParaRPr lang="es-CO"/>
        </a:p>
      </dgm:t>
    </dgm:pt>
    <dgm:pt modelId="{83BB9874-DD8C-4A83-B7DE-F4A2AEFB61CF}" type="pres">
      <dgm:prSet presAssocID="{AA033C37-40CB-4885-9F15-25F7791171AB}" presName="invisiNode" presStyleLbl="node1" presStyleIdx="0" presStyleCnt="3"/>
      <dgm:spPr/>
    </dgm:pt>
    <dgm:pt modelId="{34616533-F59E-4784-9617-D6A7CBEF3AB8}" type="pres">
      <dgm:prSet presAssocID="{AA033C37-40CB-4885-9F15-25F7791171AB}" presName="imagNode" presStyleLbl="fgImgPlace1" presStyleIdx="0" presStyleCnt="3" custScaleY="101853" custLinFactNeighborY="9030"/>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t="-15000" b="-15000"/>
          </a:stretch>
        </a:blipFill>
        <a:ln w="19050">
          <a:solidFill>
            <a:srgbClr val="92D050"/>
          </a:solidFill>
        </a:ln>
      </dgm:spPr>
    </dgm:pt>
    <dgm:pt modelId="{42C37060-7374-42AD-AA3A-2C766C16E6B4}" type="pres">
      <dgm:prSet presAssocID="{5753B490-D25F-4A94-995E-4731E84FFF6E}" presName="sibTrans" presStyleLbl="sibTrans2D1" presStyleIdx="0" presStyleCnt="0"/>
      <dgm:spPr/>
      <dgm:t>
        <a:bodyPr/>
        <a:lstStyle/>
        <a:p>
          <a:endParaRPr lang="es-CO"/>
        </a:p>
      </dgm:t>
    </dgm:pt>
    <dgm:pt modelId="{80738CE0-8021-450A-A6D8-5D58608C930D}" type="pres">
      <dgm:prSet presAssocID="{78BF6CA9-87DF-469B-AE21-6B0345832E4B}" presName="compNode" presStyleCnt="0"/>
      <dgm:spPr/>
    </dgm:pt>
    <dgm:pt modelId="{25F24BDE-76D7-45F7-A077-020CBB234E44}" type="pres">
      <dgm:prSet presAssocID="{78BF6CA9-87DF-469B-AE21-6B0345832E4B}" presName="node" presStyleLbl="node1" presStyleIdx="1" presStyleCnt="3" custScaleY="99883" custLinFactNeighborY="-2336">
        <dgm:presLayoutVars>
          <dgm:bulletEnabled val="1"/>
        </dgm:presLayoutVars>
      </dgm:prSet>
      <dgm:spPr/>
      <dgm:t>
        <a:bodyPr/>
        <a:lstStyle/>
        <a:p>
          <a:endParaRPr lang="es-CO"/>
        </a:p>
      </dgm:t>
    </dgm:pt>
    <dgm:pt modelId="{D25898AC-434D-4B92-ABB2-5F370D9BA720}" type="pres">
      <dgm:prSet presAssocID="{78BF6CA9-87DF-469B-AE21-6B0345832E4B}" presName="invisiNode" presStyleLbl="node1" presStyleIdx="1" presStyleCnt="3"/>
      <dgm:spPr/>
    </dgm:pt>
    <dgm:pt modelId="{85BCE94B-1E2C-4EAA-8F5F-14727ABBF0BF}" type="pres">
      <dgm:prSet presAssocID="{78BF6CA9-87DF-469B-AE21-6B0345832E4B}" presName="imagNode" presStyleLbl="fgImgPlace1" presStyleIdx="1" presStyleCnt="3" custScaleY="101853" custLinFactNeighborY="9030"/>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26000" b="-26000"/>
          </a:stretch>
        </a:blipFill>
        <a:ln w="19050">
          <a:solidFill>
            <a:srgbClr val="92D050"/>
          </a:solidFill>
        </a:ln>
      </dgm:spPr>
    </dgm:pt>
    <dgm:pt modelId="{5987654F-AD81-45E2-8BB2-C3382402872D}" type="pres">
      <dgm:prSet presAssocID="{1B3547DF-377A-4765-8474-9896D5B4403D}" presName="sibTrans" presStyleLbl="sibTrans2D1" presStyleIdx="0" presStyleCnt="0"/>
      <dgm:spPr/>
      <dgm:t>
        <a:bodyPr/>
        <a:lstStyle/>
        <a:p>
          <a:endParaRPr lang="es-CO"/>
        </a:p>
      </dgm:t>
    </dgm:pt>
    <dgm:pt modelId="{C556136C-7D24-4548-9AC9-5CCAD34CA4CD}" type="pres">
      <dgm:prSet presAssocID="{F2ADFDC5-E6A6-478E-A723-51C6EC6E2A42}" presName="compNode" presStyleCnt="0"/>
      <dgm:spPr/>
    </dgm:pt>
    <dgm:pt modelId="{D4EAE07B-0493-4AF8-A644-CB78CD383C2A}" type="pres">
      <dgm:prSet presAssocID="{F2ADFDC5-E6A6-478E-A723-51C6EC6E2A42}" presName="node" presStyleLbl="node1" presStyleIdx="2" presStyleCnt="3" custScaleY="99883" custLinFactNeighborY="-2336">
        <dgm:presLayoutVars>
          <dgm:bulletEnabled val="1"/>
        </dgm:presLayoutVars>
      </dgm:prSet>
      <dgm:spPr/>
      <dgm:t>
        <a:bodyPr/>
        <a:lstStyle/>
        <a:p>
          <a:endParaRPr lang="es-CO"/>
        </a:p>
      </dgm:t>
    </dgm:pt>
    <dgm:pt modelId="{D9E23C1D-3523-4782-9AF0-B255798A7487}" type="pres">
      <dgm:prSet presAssocID="{F2ADFDC5-E6A6-478E-A723-51C6EC6E2A42}" presName="invisiNode" presStyleLbl="node1" presStyleIdx="2" presStyleCnt="3"/>
      <dgm:spPr/>
    </dgm:pt>
    <dgm:pt modelId="{BD2156B7-7E1E-45CE-A495-F8EBC4BB7265}" type="pres">
      <dgm:prSet presAssocID="{F2ADFDC5-E6A6-478E-A723-51C6EC6E2A42}" presName="imagNode" presStyleLbl="fgImgPlace1" presStyleIdx="2" presStyleCnt="3" custScaleY="101853" custLinFactNeighborY="9030"/>
      <dgm:spPr>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t="-26000" b="-26000"/>
          </a:stretch>
        </a:blipFill>
        <a:ln w="19050">
          <a:solidFill>
            <a:srgbClr val="92D050"/>
          </a:solidFill>
        </a:ln>
      </dgm:spPr>
    </dgm:pt>
  </dgm:ptLst>
  <dgm:cxnLst>
    <dgm:cxn modelId="{9BE29246-DACF-4891-9AAA-8EC0642CE1D9}" type="presOf" srcId="{382C641F-5912-4594-BE59-930134424C25}" destId="{41158C7F-8877-4185-A912-83F02987C3FB}" srcOrd="0" destOrd="0" presId="urn:microsoft.com/office/officeart/2005/8/layout/pList2"/>
    <dgm:cxn modelId="{F76E062F-ED8F-4AA0-9531-D09ACCA22A12}" type="presOf" srcId="{AA033C37-40CB-4885-9F15-25F7791171AB}" destId="{05AE7F33-E977-4754-AB38-0D1BF298C94B}" srcOrd="0" destOrd="0" presId="urn:microsoft.com/office/officeart/2005/8/layout/pList2"/>
    <dgm:cxn modelId="{A2AD7D5E-9010-41F6-A4E9-15446AD966CE}" type="presOf" srcId="{78BF6CA9-87DF-469B-AE21-6B0345832E4B}" destId="{25F24BDE-76D7-45F7-A077-020CBB234E44}" srcOrd="0" destOrd="0" presId="urn:microsoft.com/office/officeart/2005/8/layout/pList2"/>
    <dgm:cxn modelId="{FF2FAD3E-64CA-4A1A-BB64-F6C4C8B44F54}" srcId="{382C641F-5912-4594-BE59-930134424C25}" destId="{F2ADFDC5-E6A6-478E-A723-51C6EC6E2A42}" srcOrd="2" destOrd="0" parTransId="{D16470AD-0EC9-437E-86A4-D8BAE5EE7AE1}" sibTransId="{C0DF5978-78FD-4E9E-A4B1-DF84A04E6587}"/>
    <dgm:cxn modelId="{8744E2F4-75B1-46AD-A60C-ECD1AAD5E90C}" srcId="{382C641F-5912-4594-BE59-930134424C25}" destId="{AA033C37-40CB-4885-9F15-25F7791171AB}" srcOrd="0" destOrd="0" parTransId="{4F85C144-ED34-48F2-918F-44CE65342875}" sibTransId="{5753B490-D25F-4A94-995E-4731E84FFF6E}"/>
    <dgm:cxn modelId="{9D7369D8-E355-4484-8AA1-4F49A835198B}" srcId="{382C641F-5912-4594-BE59-930134424C25}" destId="{78BF6CA9-87DF-469B-AE21-6B0345832E4B}" srcOrd="1" destOrd="0" parTransId="{A02AADA3-4FF1-439B-A83E-F3F12EB4F47E}" sibTransId="{1B3547DF-377A-4765-8474-9896D5B4403D}"/>
    <dgm:cxn modelId="{82F08E08-597C-499E-9DBC-588056DA288A}" type="presOf" srcId="{1B3547DF-377A-4765-8474-9896D5B4403D}" destId="{5987654F-AD81-45E2-8BB2-C3382402872D}" srcOrd="0" destOrd="0" presId="urn:microsoft.com/office/officeart/2005/8/layout/pList2"/>
    <dgm:cxn modelId="{2F6BC724-7991-47BC-9BA6-F673A36D6508}" type="presOf" srcId="{5753B490-D25F-4A94-995E-4731E84FFF6E}" destId="{42C37060-7374-42AD-AA3A-2C766C16E6B4}" srcOrd="0" destOrd="0" presId="urn:microsoft.com/office/officeart/2005/8/layout/pList2"/>
    <dgm:cxn modelId="{9EF82454-AFF8-464F-A5A9-686370C7B9CE}" type="presOf" srcId="{F2ADFDC5-E6A6-478E-A723-51C6EC6E2A42}" destId="{D4EAE07B-0493-4AF8-A644-CB78CD383C2A}" srcOrd="0" destOrd="0" presId="urn:microsoft.com/office/officeart/2005/8/layout/pList2"/>
    <dgm:cxn modelId="{F28FF995-D8C0-44F3-83D5-94FC5DA7CCEB}" type="presParOf" srcId="{41158C7F-8877-4185-A912-83F02987C3FB}" destId="{5F790B8F-46CB-4487-B45E-8116691D5CF4}" srcOrd="0" destOrd="0" presId="urn:microsoft.com/office/officeart/2005/8/layout/pList2"/>
    <dgm:cxn modelId="{64AC86A5-5B31-4B1E-84DF-49F93864E8D3}" type="presParOf" srcId="{41158C7F-8877-4185-A912-83F02987C3FB}" destId="{D40A1299-1865-4D39-BD3E-94C6CA8F6E85}" srcOrd="1" destOrd="0" presId="urn:microsoft.com/office/officeart/2005/8/layout/pList2"/>
    <dgm:cxn modelId="{BACCF3F6-4FEB-4655-9A1F-7A275098F5A9}" type="presParOf" srcId="{D40A1299-1865-4D39-BD3E-94C6CA8F6E85}" destId="{5CD3D30E-0A99-455C-9EE3-82E99623B38E}" srcOrd="0" destOrd="0" presId="urn:microsoft.com/office/officeart/2005/8/layout/pList2"/>
    <dgm:cxn modelId="{0B13DDE0-9F00-4585-B279-2B990C9A1797}" type="presParOf" srcId="{5CD3D30E-0A99-455C-9EE3-82E99623B38E}" destId="{05AE7F33-E977-4754-AB38-0D1BF298C94B}" srcOrd="0" destOrd="0" presId="urn:microsoft.com/office/officeart/2005/8/layout/pList2"/>
    <dgm:cxn modelId="{F70EC04A-D959-4A04-B099-BD18B5AA424A}" type="presParOf" srcId="{5CD3D30E-0A99-455C-9EE3-82E99623B38E}" destId="{83BB9874-DD8C-4A83-B7DE-F4A2AEFB61CF}" srcOrd="1" destOrd="0" presId="urn:microsoft.com/office/officeart/2005/8/layout/pList2"/>
    <dgm:cxn modelId="{714D5EDF-83EE-4056-A72D-0DBDC0B7787B}" type="presParOf" srcId="{5CD3D30E-0A99-455C-9EE3-82E99623B38E}" destId="{34616533-F59E-4784-9617-D6A7CBEF3AB8}" srcOrd="2" destOrd="0" presId="urn:microsoft.com/office/officeart/2005/8/layout/pList2"/>
    <dgm:cxn modelId="{0341CF50-3E9C-4B03-8753-9FDA5B9543F4}" type="presParOf" srcId="{D40A1299-1865-4D39-BD3E-94C6CA8F6E85}" destId="{42C37060-7374-42AD-AA3A-2C766C16E6B4}" srcOrd="1" destOrd="0" presId="urn:microsoft.com/office/officeart/2005/8/layout/pList2"/>
    <dgm:cxn modelId="{EA56FE41-F399-4916-8627-242BEC45B941}" type="presParOf" srcId="{D40A1299-1865-4D39-BD3E-94C6CA8F6E85}" destId="{80738CE0-8021-450A-A6D8-5D58608C930D}" srcOrd="2" destOrd="0" presId="urn:microsoft.com/office/officeart/2005/8/layout/pList2"/>
    <dgm:cxn modelId="{24153590-F54A-44C1-BFE5-07F1D19D861B}" type="presParOf" srcId="{80738CE0-8021-450A-A6D8-5D58608C930D}" destId="{25F24BDE-76D7-45F7-A077-020CBB234E44}" srcOrd="0" destOrd="0" presId="urn:microsoft.com/office/officeart/2005/8/layout/pList2"/>
    <dgm:cxn modelId="{6BB7EFC9-0826-45A7-B150-7B0E37CAC23D}" type="presParOf" srcId="{80738CE0-8021-450A-A6D8-5D58608C930D}" destId="{D25898AC-434D-4B92-ABB2-5F370D9BA720}" srcOrd="1" destOrd="0" presId="urn:microsoft.com/office/officeart/2005/8/layout/pList2"/>
    <dgm:cxn modelId="{13187155-A75C-4FF4-A1D0-893E3BC313E2}" type="presParOf" srcId="{80738CE0-8021-450A-A6D8-5D58608C930D}" destId="{85BCE94B-1E2C-4EAA-8F5F-14727ABBF0BF}" srcOrd="2" destOrd="0" presId="urn:microsoft.com/office/officeart/2005/8/layout/pList2"/>
    <dgm:cxn modelId="{20B5565E-8938-4FA3-8ABE-1247377FC5E0}" type="presParOf" srcId="{D40A1299-1865-4D39-BD3E-94C6CA8F6E85}" destId="{5987654F-AD81-45E2-8BB2-C3382402872D}" srcOrd="3" destOrd="0" presId="urn:microsoft.com/office/officeart/2005/8/layout/pList2"/>
    <dgm:cxn modelId="{BBC00202-EA94-4D20-AAC6-7AD4CD693FEB}" type="presParOf" srcId="{D40A1299-1865-4D39-BD3E-94C6CA8F6E85}" destId="{C556136C-7D24-4548-9AC9-5CCAD34CA4CD}" srcOrd="4" destOrd="0" presId="urn:microsoft.com/office/officeart/2005/8/layout/pList2"/>
    <dgm:cxn modelId="{BC69D706-7788-4E89-9F51-016B41E26B79}" type="presParOf" srcId="{C556136C-7D24-4548-9AC9-5CCAD34CA4CD}" destId="{D4EAE07B-0493-4AF8-A644-CB78CD383C2A}" srcOrd="0" destOrd="0" presId="urn:microsoft.com/office/officeart/2005/8/layout/pList2"/>
    <dgm:cxn modelId="{A39ED056-6EF3-42DA-B780-51BB85C79BA4}" type="presParOf" srcId="{C556136C-7D24-4548-9AC9-5CCAD34CA4CD}" destId="{D9E23C1D-3523-4782-9AF0-B255798A7487}" srcOrd="1" destOrd="0" presId="urn:microsoft.com/office/officeart/2005/8/layout/pList2"/>
    <dgm:cxn modelId="{CB741EE8-55C8-416B-BF8E-83B0E56CD9BB}" type="presParOf" srcId="{C556136C-7D24-4548-9AC9-5CCAD34CA4CD}" destId="{BD2156B7-7E1E-45CE-A495-F8EBC4BB726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497E5A-E5A8-4DBF-A33D-00E7E633051B}"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s-ES"/>
        </a:p>
      </dgm:t>
    </dgm:pt>
    <dgm:pt modelId="{166D3FE7-2488-4835-88B5-1C55BE691B8B}">
      <dgm:prSet phldrT="[Texto]" custT="1"/>
      <dgm:spPr>
        <a:solidFill>
          <a:schemeClr val="accent1">
            <a:lumMod val="50000"/>
          </a:schemeClr>
        </a:solidFill>
        <a:ln>
          <a:solidFill>
            <a:schemeClr val="accent1">
              <a:lumMod val="75000"/>
            </a:schemeClr>
          </a:solidFill>
        </a:ln>
      </dgm:spPr>
      <dgm:t>
        <a:bodyPr/>
        <a:lstStyle/>
        <a:p>
          <a:r>
            <a:rPr lang="es-CO" sz="1800" b="1" dirty="0">
              <a:solidFill>
                <a:schemeClr val="bg1">
                  <a:lumMod val="95000"/>
                </a:schemeClr>
              </a:solidFill>
            </a:rPr>
            <a:t>Señales o indicios</a:t>
          </a:r>
          <a:endParaRPr lang="es-ES" sz="1800" dirty="0">
            <a:solidFill>
              <a:schemeClr val="bg1">
                <a:lumMod val="95000"/>
              </a:schemeClr>
            </a:solidFill>
          </a:endParaRPr>
        </a:p>
      </dgm:t>
    </dgm:pt>
    <dgm:pt modelId="{4D469C70-64FE-44B5-8F0D-DE6F0F559966}" type="parTrans" cxnId="{A06C31FD-1023-4FF6-8828-126847AACF27}">
      <dgm:prSet/>
      <dgm:spPr/>
      <dgm:t>
        <a:bodyPr/>
        <a:lstStyle/>
        <a:p>
          <a:endParaRPr lang="es-ES"/>
        </a:p>
      </dgm:t>
    </dgm:pt>
    <dgm:pt modelId="{CCC56F6E-6B41-4DCB-87BF-5E1C3CD32151}" type="sibTrans" cxnId="{A06C31FD-1023-4FF6-8828-126847AACF2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solidFill>
            <a:schemeClr val="accent5">
              <a:lumMod val="50000"/>
            </a:schemeClr>
          </a:solidFill>
        </a:ln>
      </dgm:spPr>
      <dgm:t>
        <a:bodyPr/>
        <a:lstStyle/>
        <a:p>
          <a:endParaRPr lang="es-ES"/>
        </a:p>
      </dgm:t>
    </dgm:pt>
    <dgm:pt modelId="{CA6D151E-B039-485A-B003-EA918C1CE5AF}">
      <dgm:prSet phldrT="[Texto]" custT="1"/>
      <dgm:spPr>
        <a:solidFill>
          <a:schemeClr val="accent1">
            <a:lumMod val="50000"/>
          </a:schemeClr>
        </a:solidFill>
        <a:ln>
          <a:solidFill>
            <a:schemeClr val="accent1">
              <a:lumMod val="75000"/>
            </a:schemeClr>
          </a:solidFill>
        </a:ln>
      </dgm:spPr>
      <dgm:t>
        <a:bodyPr/>
        <a:lstStyle/>
        <a:p>
          <a:r>
            <a:rPr lang="es-CO" sz="1800" b="1" dirty="0">
              <a:solidFill>
                <a:schemeClr val="bg1">
                  <a:lumMod val="95000"/>
                </a:schemeClr>
              </a:solidFill>
            </a:rPr>
            <a:t>Diagrama</a:t>
          </a:r>
          <a:r>
            <a:rPr lang="es-CO" sz="1800" b="1" baseline="0" dirty="0">
              <a:solidFill>
                <a:schemeClr val="bg1">
                  <a:lumMod val="95000"/>
                </a:schemeClr>
              </a:solidFill>
            </a:rPr>
            <a:t> de atención</a:t>
          </a:r>
          <a:endParaRPr lang="es-ES" sz="1800" dirty="0">
            <a:solidFill>
              <a:schemeClr val="bg1">
                <a:lumMod val="95000"/>
              </a:schemeClr>
            </a:solidFill>
          </a:endParaRPr>
        </a:p>
      </dgm:t>
    </dgm:pt>
    <dgm:pt modelId="{DDF6A846-9E37-4F20-8AF9-70EE72E2D40F}" type="parTrans" cxnId="{5494A0D0-5B7B-4D79-AE6B-5A7E6CDD286D}">
      <dgm:prSet/>
      <dgm:spPr/>
      <dgm:t>
        <a:bodyPr/>
        <a:lstStyle/>
        <a:p>
          <a:endParaRPr lang="es-ES"/>
        </a:p>
      </dgm:t>
    </dgm:pt>
    <dgm:pt modelId="{2DB8E922-A3A9-453C-9F9F-4863AABCD0C4}" type="sibTrans" cxnId="{5494A0D0-5B7B-4D79-AE6B-5A7E6CDD286D}">
      <dgm:prSet/>
      <dgm:spPr>
        <a:blipFill>
          <a:blip xmlns:r="http://schemas.openxmlformats.org/officeDocument/2006/relationships"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t="-7000" b="-7000"/>
          </a:stretch>
        </a:blipFill>
        <a:ln>
          <a:solidFill>
            <a:schemeClr val="accent5">
              <a:lumMod val="50000"/>
            </a:schemeClr>
          </a:solidFill>
        </a:ln>
      </dgm:spPr>
      <dgm:t>
        <a:bodyPr/>
        <a:lstStyle/>
        <a:p>
          <a:endParaRPr lang="es-ES"/>
        </a:p>
      </dgm:t>
    </dgm:pt>
    <dgm:pt modelId="{BB41B18B-0AB2-4C21-843D-24FF3C36B335}">
      <dgm:prSet phldrT="[Texto]" custT="1"/>
      <dgm:spPr>
        <a:solidFill>
          <a:schemeClr val="accent1">
            <a:lumMod val="50000"/>
          </a:schemeClr>
        </a:solidFill>
        <a:ln>
          <a:solidFill>
            <a:schemeClr val="accent1">
              <a:lumMod val="75000"/>
            </a:schemeClr>
          </a:solidFill>
        </a:ln>
      </dgm:spPr>
      <dgm:t>
        <a:bodyPr/>
        <a:lstStyle/>
        <a:p>
          <a:r>
            <a:rPr lang="es-CO" sz="1800" b="1" dirty="0">
              <a:solidFill>
                <a:schemeClr val="bg1">
                  <a:lumMod val="95000"/>
                </a:schemeClr>
              </a:solidFill>
            </a:rPr>
            <a:t>Definición</a:t>
          </a:r>
          <a:endParaRPr lang="es-ES" sz="1800" dirty="0">
            <a:solidFill>
              <a:schemeClr val="bg1">
                <a:lumMod val="95000"/>
              </a:schemeClr>
            </a:solidFill>
          </a:endParaRPr>
        </a:p>
      </dgm:t>
    </dgm:pt>
    <dgm:pt modelId="{9256DD02-70EC-455D-A8F5-22FCC8AFF975}" type="parTrans" cxnId="{7CD29CBC-F64C-43DD-A2C2-4BED7B3B4E4E}">
      <dgm:prSet/>
      <dgm:spPr/>
      <dgm:t>
        <a:bodyPr/>
        <a:lstStyle/>
        <a:p>
          <a:endParaRPr lang="es-ES"/>
        </a:p>
      </dgm:t>
    </dgm:pt>
    <dgm:pt modelId="{457C396F-471A-4508-AFDF-623E35B62460}" type="sibTrans" cxnId="{7CD29CBC-F64C-43DD-A2C2-4BED7B3B4E4E}">
      <dgm:prSet/>
      <dgm:spPr>
        <a:blipFill>
          <a:blip xmlns:r="http://schemas.openxmlformats.org/officeDocument/2006/relationships"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t="-28000" b="-28000"/>
          </a:stretch>
        </a:blipFill>
        <a:ln>
          <a:solidFill>
            <a:schemeClr val="accent5">
              <a:lumMod val="50000"/>
            </a:schemeClr>
          </a:solidFill>
        </a:ln>
      </dgm:spPr>
      <dgm:t>
        <a:bodyPr/>
        <a:lstStyle/>
        <a:p>
          <a:endParaRPr lang="es-ES"/>
        </a:p>
      </dgm:t>
    </dgm:pt>
    <dgm:pt modelId="{617297D3-D71D-4462-A020-3AE26E2A6DB5}">
      <dgm:prSet phldrT="[Texto]" custT="1"/>
      <dgm:spPr>
        <a:solidFill>
          <a:schemeClr val="accent1">
            <a:lumMod val="50000"/>
          </a:schemeClr>
        </a:solidFill>
        <a:ln>
          <a:solidFill>
            <a:schemeClr val="accent1">
              <a:lumMod val="75000"/>
            </a:schemeClr>
          </a:solidFill>
        </a:ln>
      </dgm:spPr>
      <dgm:t>
        <a:bodyPr/>
        <a:lstStyle/>
        <a:p>
          <a:r>
            <a:rPr lang="es-CO" sz="1800" b="1" dirty="0">
              <a:solidFill>
                <a:schemeClr val="bg1">
                  <a:lumMod val="95000"/>
                </a:schemeClr>
              </a:solidFill>
            </a:rPr>
            <a:t>Situaciones o casos que activan el protocolo</a:t>
          </a:r>
          <a:endParaRPr lang="es-ES" sz="1800" dirty="0">
            <a:solidFill>
              <a:schemeClr val="bg1">
                <a:lumMod val="95000"/>
              </a:schemeClr>
            </a:solidFill>
          </a:endParaRPr>
        </a:p>
      </dgm:t>
    </dgm:pt>
    <dgm:pt modelId="{187F9995-84D2-44E7-A679-3DA70689A910}" type="parTrans" cxnId="{EE667B85-2648-472B-B7D9-0C9FAF1C24A0}">
      <dgm:prSet/>
      <dgm:spPr/>
      <dgm:t>
        <a:bodyPr/>
        <a:lstStyle/>
        <a:p>
          <a:endParaRPr lang="es-ES"/>
        </a:p>
      </dgm:t>
    </dgm:pt>
    <dgm:pt modelId="{5BB84EE4-AFB0-4C53-ACDD-8D1121671F37}" type="sibTrans" cxnId="{EE667B85-2648-472B-B7D9-0C9FAF1C24A0}">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12000" b="-12000"/>
          </a:stretch>
        </a:blipFill>
        <a:ln>
          <a:solidFill>
            <a:schemeClr val="accent5">
              <a:lumMod val="50000"/>
            </a:schemeClr>
          </a:solidFill>
        </a:ln>
      </dgm:spPr>
      <dgm:t>
        <a:bodyPr/>
        <a:lstStyle/>
        <a:p>
          <a:endParaRPr lang="es-ES"/>
        </a:p>
      </dgm:t>
    </dgm:pt>
    <dgm:pt modelId="{21258BA0-3927-4593-B3CF-C54E79CF0383}">
      <dgm:prSet phldrT="[Texto]" custT="1"/>
      <dgm:spPr>
        <a:solidFill>
          <a:schemeClr val="accent1">
            <a:lumMod val="50000"/>
          </a:schemeClr>
        </a:solidFill>
        <a:ln>
          <a:solidFill>
            <a:schemeClr val="accent1">
              <a:lumMod val="75000"/>
            </a:schemeClr>
          </a:solidFill>
        </a:ln>
      </dgm:spPr>
      <dgm:t>
        <a:bodyPr/>
        <a:lstStyle/>
        <a:p>
          <a:r>
            <a:rPr lang="es-CO" sz="1800" b="1" dirty="0">
              <a:solidFill>
                <a:schemeClr val="bg1">
                  <a:lumMod val="95000"/>
                </a:schemeClr>
              </a:solidFill>
            </a:rPr>
            <a:t>Descripción</a:t>
          </a:r>
          <a:r>
            <a:rPr lang="es-CO" sz="1800" b="1" baseline="0" dirty="0">
              <a:solidFill>
                <a:schemeClr val="bg1">
                  <a:lumMod val="95000"/>
                </a:schemeClr>
              </a:solidFill>
            </a:rPr>
            <a:t> de actividades</a:t>
          </a:r>
          <a:endParaRPr lang="es-ES" sz="1800" dirty="0">
            <a:solidFill>
              <a:schemeClr val="bg1">
                <a:lumMod val="95000"/>
              </a:schemeClr>
            </a:solidFill>
          </a:endParaRPr>
        </a:p>
      </dgm:t>
    </dgm:pt>
    <dgm:pt modelId="{9A969DC3-5EEC-4ADF-A279-D00EE5411B4A}" type="parTrans" cxnId="{ECEFAF02-3FA2-41CD-8D41-8EC8E4543231}">
      <dgm:prSet/>
      <dgm:spPr/>
      <dgm:t>
        <a:bodyPr/>
        <a:lstStyle/>
        <a:p>
          <a:endParaRPr lang="es-ES"/>
        </a:p>
      </dgm:t>
    </dgm:pt>
    <dgm:pt modelId="{F9108BF0-B2FF-439D-AF4C-27E35B3170B3}" type="sibTrans" cxnId="{ECEFAF02-3FA2-41CD-8D41-8EC8E4543231}">
      <dgm:prSet/>
      <dgm:spPr>
        <a:blipFill>
          <a:blip xmlns:r="http://schemas.openxmlformats.org/officeDocument/2006/relationships"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l="-13000" r="-13000"/>
          </a:stretch>
        </a:blipFill>
        <a:ln>
          <a:solidFill>
            <a:schemeClr val="accent5">
              <a:lumMod val="50000"/>
            </a:schemeClr>
          </a:solidFill>
        </a:ln>
      </dgm:spPr>
      <dgm:t>
        <a:bodyPr/>
        <a:lstStyle/>
        <a:p>
          <a:endParaRPr lang="es-ES"/>
        </a:p>
      </dgm:t>
    </dgm:pt>
    <dgm:pt modelId="{1AA6A3CB-ACD4-48E4-B736-6CB79720A758}" type="pres">
      <dgm:prSet presAssocID="{0E497E5A-E5A8-4DBF-A33D-00E7E633051B}" presName="Name0" presStyleCnt="0">
        <dgm:presLayoutVars>
          <dgm:chMax val="21"/>
          <dgm:chPref val="21"/>
        </dgm:presLayoutVars>
      </dgm:prSet>
      <dgm:spPr/>
      <dgm:t>
        <a:bodyPr/>
        <a:lstStyle/>
        <a:p>
          <a:endParaRPr lang="es-CO"/>
        </a:p>
      </dgm:t>
    </dgm:pt>
    <dgm:pt modelId="{15714312-60CD-47E4-BBB0-59EF1E848A68}" type="pres">
      <dgm:prSet presAssocID="{166D3FE7-2488-4835-88B5-1C55BE691B8B}" presName="text1" presStyleCnt="0"/>
      <dgm:spPr/>
    </dgm:pt>
    <dgm:pt modelId="{078D4568-71DD-48C1-BBA9-9A3982C22084}" type="pres">
      <dgm:prSet presAssocID="{166D3FE7-2488-4835-88B5-1C55BE691B8B}" presName="textRepeatNode" presStyleLbl="alignNode1" presStyleIdx="0" presStyleCnt="5">
        <dgm:presLayoutVars>
          <dgm:chMax val="0"/>
          <dgm:chPref val="0"/>
          <dgm:bulletEnabled val="1"/>
        </dgm:presLayoutVars>
      </dgm:prSet>
      <dgm:spPr/>
      <dgm:t>
        <a:bodyPr/>
        <a:lstStyle/>
        <a:p>
          <a:endParaRPr lang="es-CO"/>
        </a:p>
      </dgm:t>
    </dgm:pt>
    <dgm:pt modelId="{2DF0A478-9023-4795-ADCB-385BF0B840F1}" type="pres">
      <dgm:prSet presAssocID="{166D3FE7-2488-4835-88B5-1C55BE691B8B}" presName="textaccent1" presStyleCnt="0"/>
      <dgm:spPr/>
    </dgm:pt>
    <dgm:pt modelId="{195EDD50-1A2F-4D40-AD0B-3E4FE5C8A75C}" type="pres">
      <dgm:prSet presAssocID="{166D3FE7-2488-4835-88B5-1C55BE691B8B}" presName="accentRepeatNode" presStyleLbl="solidAlignAcc1" presStyleIdx="0" presStyleCnt="10"/>
      <dgm:spPr>
        <a:noFill/>
        <a:ln>
          <a:solidFill>
            <a:schemeClr val="accent6">
              <a:lumMod val="75000"/>
            </a:schemeClr>
          </a:solidFill>
        </a:ln>
      </dgm:spPr>
    </dgm:pt>
    <dgm:pt modelId="{07DEF6B3-30F5-4F97-ABC4-9552034E228A}" type="pres">
      <dgm:prSet presAssocID="{CCC56F6E-6B41-4DCB-87BF-5E1C3CD32151}" presName="image1" presStyleCnt="0"/>
      <dgm:spPr/>
    </dgm:pt>
    <dgm:pt modelId="{DAC45159-3359-4718-A6EF-44C404C5335C}" type="pres">
      <dgm:prSet presAssocID="{CCC56F6E-6B41-4DCB-87BF-5E1C3CD32151}" presName="imageRepeatNode" presStyleLbl="alignAcc1" presStyleIdx="0" presStyleCnt="5"/>
      <dgm:spPr/>
      <dgm:t>
        <a:bodyPr/>
        <a:lstStyle/>
        <a:p>
          <a:endParaRPr lang="es-CO"/>
        </a:p>
      </dgm:t>
    </dgm:pt>
    <dgm:pt modelId="{8CFC6CF6-C201-490C-9D5F-4F297ABCC41E}" type="pres">
      <dgm:prSet presAssocID="{CCC56F6E-6B41-4DCB-87BF-5E1C3CD32151}" presName="imageaccent1" presStyleCnt="0"/>
      <dgm:spPr/>
    </dgm:pt>
    <dgm:pt modelId="{5EBAD835-9006-4B10-B80A-895834706475}" type="pres">
      <dgm:prSet presAssocID="{CCC56F6E-6B41-4DCB-87BF-5E1C3CD32151}" presName="accentRepeatNode" presStyleLbl="solidAlignAcc1" presStyleIdx="1" presStyleCnt="10"/>
      <dgm:spPr>
        <a:noFill/>
        <a:ln>
          <a:solidFill>
            <a:schemeClr val="accent6">
              <a:lumMod val="75000"/>
            </a:schemeClr>
          </a:solidFill>
        </a:ln>
      </dgm:spPr>
    </dgm:pt>
    <dgm:pt modelId="{4D4D8645-B1BB-4560-8BDF-9208F165D504}" type="pres">
      <dgm:prSet presAssocID="{CA6D151E-B039-485A-B003-EA918C1CE5AF}" presName="text2" presStyleCnt="0"/>
      <dgm:spPr/>
    </dgm:pt>
    <dgm:pt modelId="{05782B20-D1B3-4FEE-870B-E4E8E8F7EAA9}" type="pres">
      <dgm:prSet presAssocID="{CA6D151E-B039-485A-B003-EA918C1CE5AF}" presName="textRepeatNode" presStyleLbl="alignNode1" presStyleIdx="1" presStyleCnt="5">
        <dgm:presLayoutVars>
          <dgm:chMax val="0"/>
          <dgm:chPref val="0"/>
          <dgm:bulletEnabled val="1"/>
        </dgm:presLayoutVars>
      </dgm:prSet>
      <dgm:spPr/>
      <dgm:t>
        <a:bodyPr/>
        <a:lstStyle/>
        <a:p>
          <a:endParaRPr lang="es-CO"/>
        </a:p>
      </dgm:t>
    </dgm:pt>
    <dgm:pt modelId="{AD5F17F2-1EDA-4F1A-84FD-496EB7B3DE69}" type="pres">
      <dgm:prSet presAssocID="{CA6D151E-B039-485A-B003-EA918C1CE5AF}" presName="textaccent2" presStyleCnt="0"/>
      <dgm:spPr/>
    </dgm:pt>
    <dgm:pt modelId="{EC9BB17F-C655-4BAD-BC05-97E6BA0EE59F}" type="pres">
      <dgm:prSet presAssocID="{CA6D151E-B039-485A-B003-EA918C1CE5AF}" presName="accentRepeatNode" presStyleLbl="solidAlignAcc1" presStyleIdx="2" presStyleCnt="10"/>
      <dgm:spPr>
        <a:noFill/>
        <a:ln>
          <a:solidFill>
            <a:srgbClr val="E9AD1B"/>
          </a:solidFill>
        </a:ln>
      </dgm:spPr>
    </dgm:pt>
    <dgm:pt modelId="{1B15266F-4E40-4B69-B9DF-790987174FAA}" type="pres">
      <dgm:prSet presAssocID="{2DB8E922-A3A9-453C-9F9F-4863AABCD0C4}" presName="image2" presStyleCnt="0"/>
      <dgm:spPr/>
    </dgm:pt>
    <dgm:pt modelId="{B9A2D4B5-489F-4E26-8AA0-043EE3189FC2}" type="pres">
      <dgm:prSet presAssocID="{2DB8E922-A3A9-453C-9F9F-4863AABCD0C4}" presName="imageRepeatNode" presStyleLbl="alignAcc1" presStyleIdx="1" presStyleCnt="5"/>
      <dgm:spPr/>
      <dgm:t>
        <a:bodyPr/>
        <a:lstStyle/>
        <a:p>
          <a:endParaRPr lang="es-CO"/>
        </a:p>
      </dgm:t>
    </dgm:pt>
    <dgm:pt modelId="{0A2AA2B5-7D58-4EBD-B4B5-0C8A21A906BB}" type="pres">
      <dgm:prSet presAssocID="{2DB8E922-A3A9-453C-9F9F-4863AABCD0C4}" presName="imageaccent2" presStyleCnt="0"/>
      <dgm:spPr/>
    </dgm:pt>
    <dgm:pt modelId="{3A37199D-3126-41E0-BBC2-CA089C3DFB84}" type="pres">
      <dgm:prSet presAssocID="{2DB8E922-A3A9-453C-9F9F-4863AABCD0C4}" presName="accentRepeatNode" presStyleLbl="solidAlignAcc1" presStyleIdx="3" presStyleCnt="10"/>
      <dgm:spPr>
        <a:noFill/>
        <a:ln>
          <a:solidFill>
            <a:srgbClr val="E9AD1B"/>
          </a:solidFill>
        </a:ln>
      </dgm:spPr>
    </dgm:pt>
    <dgm:pt modelId="{4DA15BE3-68A7-4682-87DC-BD36A81F3716}" type="pres">
      <dgm:prSet presAssocID="{BB41B18B-0AB2-4C21-843D-24FF3C36B335}" presName="text3" presStyleCnt="0"/>
      <dgm:spPr/>
    </dgm:pt>
    <dgm:pt modelId="{30DCBD21-AE04-4E86-BA69-E276A1E7247F}" type="pres">
      <dgm:prSet presAssocID="{BB41B18B-0AB2-4C21-843D-24FF3C36B335}" presName="textRepeatNode" presStyleLbl="alignNode1" presStyleIdx="2" presStyleCnt="5">
        <dgm:presLayoutVars>
          <dgm:chMax val="0"/>
          <dgm:chPref val="0"/>
          <dgm:bulletEnabled val="1"/>
        </dgm:presLayoutVars>
      </dgm:prSet>
      <dgm:spPr/>
      <dgm:t>
        <a:bodyPr/>
        <a:lstStyle/>
        <a:p>
          <a:endParaRPr lang="es-CO"/>
        </a:p>
      </dgm:t>
    </dgm:pt>
    <dgm:pt modelId="{A4CA0F2E-2218-4D23-AE77-1DF352724D3B}" type="pres">
      <dgm:prSet presAssocID="{BB41B18B-0AB2-4C21-843D-24FF3C36B335}" presName="textaccent3" presStyleCnt="0"/>
      <dgm:spPr/>
    </dgm:pt>
    <dgm:pt modelId="{C5295B91-7EB0-4EEF-9EAB-0C9CD0C6C4C8}" type="pres">
      <dgm:prSet presAssocID="{BB41B18B-0AB2-4C21-843D-24FF3C36B335}" presName="accentRepeatNode" presStyleLbl="solidAlignAcc1" presStyleIdx="4" presStyleCnt="10"/>
      <dgm:spPr>
        <a:noFill/>
        <a:ln>
          <a:solidFill>
            <a:srgbClr val="92D050"/>
          </a:solidFill>
        </a:ln>
      </dgm:spPr>
    </dgm:pt>
    <dgm:pt modelId="{0C69514D-31F4-4275-9AEC-7017D0EB8A30}" type="pres">
      <dgm:prSet presAssocID="{457C396F-471A-4508-AFDF-623E35B62460}" presName="image3" presStyleCnt="0"/>
      <dgm:spPr/>
    </dgm:pt>
    <dgm:pt modelId="{94BD6A49-323A-495F-AF14-BB19C6C9367F}" type="pres">
      <dgm:prSet presAssocID="{457C396F-471A-4508-AFDF-623E35B62460}" presName="imageRepeatNode" presStyleLbl="alignAcc1" presStyleIdx="2" presStyleCnt="5"/>
      <dgm:spPr/>
      <dgm:t>
        <a:bodyPr/>
        <a:lstStyle/>
        <a:p>
          <a:endParaRPr lang="es-CO"/>
        </a:p>
      </dgm:t>
    </dgm:pt>
    <dgm:pt modelId="{5A7CC9A2-57A3-46D4-B239-FA0F60467B4B}" type="pres">
      <dgm:prSet presAssocID="{457C396F-471A-4508-AFDF-623E35B62460}" presName="imageaccent3" presStyleCnt="0"/>
      <dgm:spPr/>
    </dgm:pt>
    <dgm:pt modelId="{F91DB73D-E467-4E37-95B3-78C163C90F67}" type="pres">
      <dgm:prSet presAssocID="{457C396F-471A-4508-AFDF-623E35B62460}" presName="accentRepeatNode" presStyleLbl="solidAlignAcc1" presStyleIdx="5" presStyleCnt="10"/>
      <dgm:spPr>
        <a:noFill/>
        <a:ln>
          <a:solidFill>
            <a:srgbClr val="92D050"/>
          </a:solidFill>
        </a:ln>
      </dgm:spPr>
    </dgm:pt>
    <dgm:pt modelId="{2D8CC8AE-2E24-4D45-9AAE-F8A02333F9EB}" type="pres">
      <dgm:prSet presAssocID="{617297D3-D71D-4462-A020-3AE26E2A6DB5}" presName="text4" presStyleCnt="0"/>
      <dgm:spPr/>
    </dgm:pt>
    <dgm:pt modelId="{FD957784-F1DD-4EE1-9154-A5262B6AD963}" type="pres">
      <dgm:prSet presAssocID="{617297D3-D71D-4462-A020-3AE26E2A6DB5}" presName="textRepeatNode" presStyleLbl="alignNode1" presStyleIdx="3" presStyleCnt="5">
        <dgm:presLayoutVars>
          <dgm:chMax val="0"/>
          <dgm:chPref val="0"/>
          <dgm:bulletEnabled val="1"/>
        </dgm:presLayoutVars>
      </dgm:prSet>
      <dgm:spPr/>
      <dgm:t>
        <a:bodyPr/>
        <a:lstStyle/>
        <a:p>
          <a:endParaRPr lang="es-CO"/>
        </a:p>
      </dgm:t>
    </dgm:pt>
    <dgm:pt modelId="{62E2A9F3-F9DB-45B6-A942-A5DA85EC904D}" type="pres">
      <dgm:prSet presAssocID="{617297D3-D71D-4462-A020-3AE26E2A6DB5}" presName="textaccent4" presStyleCnt="0"/>
      <dgm:spPr/>
    </dgm:pt>
    <dgm:pt modelId="{358C4BD3-3FE2-43FB-99D8-CA52C764083E}" type="pres">
      <dgm:prSet presAssocID="{617297D3-D71D-4462-A020-3AE26E2A6DB5}" presName="accentRepeatNode" presStyleLbl="solidAlignAcc1" presStyleIdx="6" presStyleCnt="10"/>
      <dgm:spPr>
        <a:noFill/>
        <a:ln>
          <a:solidFill>
            <a:srgbClr val="CC0000"/>
          </a:solidFill>
        </a:ln>
      </dgm:spPr>
    </dgm:pt>
    <dgm:pt modelId="{B916D44C-114D-42BC-8685-F3D309F7B7CA}" type="pres">
      <dgm:prSet presAssocID="{5BB84EE4-AFB0-4C53-ACDD-8D1121671F37}" presName="image4" presStyleCnt="0"/>
      <dgm:spPr/>
    </dgm:pt>
    <dgm:pt modelId="{426F9521-36D5-4BDB-9ED5-FA87CFA26DB5}" type="pres">
      <dgm:prSet presAssocID="{5BB84EE4-AFB0-4C53-ACDD-8D1121671F37}" presName="imageRepeatNode" presStyleLbl="alignAcc1" presStyleIdx="3" presStyleCnt="5"/>
      <dgm:spPr/>
      <dgm:t>
        <a:bodyPr/>
        <a:lstStyle/>
        <a:p>
          <a:endParaRPr lang="es-CO"/>
        </a:p>
      </dgm:t>
    </dgm:pt>
    <dgm:pt modelId="{DB1C9BEA-0B11-4B91-BA99-0E9120D19AC4}" type="pres">
      <dgm:prSet presAssocID="{5BB84EE4-AFB0-4C53-ACDD-8D1121671F37}" presName="imageaccent4" presStyleCnt="0"/>
      <dgm:spPr/>
    </dgm:pt>
    <dgm:pt modelId="{310C30D1-5F77-4F95-9A54-DF547CCCF76E}" type="pres">
      <dgm:prSet presAssocID="{5BB84EE4-AFB0-4C53-ACDD-8D1121671F37}" presName="accentRepeatNode" presStyleLbl="solidAlignAcc1" presStyleIdx="7" presStyleCnt="10"/>
      <dgm:spPr>
        <a:noFill/>
        <a:ln>
          <a:solidFill>
            <a:srgbClr val="CC0000"/>
          </a:solidFill>
        </a:ln>
      </dgm:spPr>
    </dgm:pt>
    <dgm:pt modelId="{B81D9AE6-5B86-4079-80A6-0DAD7CC408E4}" type="pres">
      <dgm:prSet presAssocID="{21258BA0-3927-4593-B3CF-C54E79CF0383}" presName="text5" presStyleCnt="0"/>
      <dgm:spPr/>
    </dgm:pt>
    <dgm:pt modelId="{98B67AB8-77BD-442D-B290-61EF0C965497}" type="pres">
      <dgm:prSet presAssocID="{21258BA0-3927-4593-B3CF-C54E79CF0383}" presName="textRepeatNode" presStyleLbl="alignNode1" presStyleIdx="4" presStyleCnt="5">
        <dgm:presLayoutVars>
          <dgm:chMax val="0"/>
          <dgm:chPref val="0"/>
          <dgm:bulletEnabled val="1"/>
        </dgm:presLayoutVars>
      </dgm:prSet>
      <dgm:spPr/>
      <dgm:t>
        <a:bodyPr/>
        <a:lstStyle/>
        <a:p>
          <a:endParaRPr lang="es-CO"/>
        </a:p>
      </dgm:t>
    </dgm:pt>
    <dgm:pt modelId="{0415F01D-27D4-4218-AC0D-841DECF6EB91}" type="pres">
      <dgm:prSet presAssocID="{21258BA0-3927-4593-B3CF-C54E79CF0383}" presName="textaccent5" presStyleCnt="0"/>
      <dgm:spPr/>
    </dgm:pt>
    <dgm:pt modelId="{ACE4A851-044D-4ABB-A9E9-3394615F3328}" type="pres">
      <dgm:prSet presAssocID="{21258BA0-3927-4593-B3CF-C54E79CF0383}" presName="accentRepeatNode" presStyleLbl="solidAlignAcc1" presStyleIdx="8" presStyleCnt="10"/>
      <dgm:spPr>
        <a:noFill/>
        <a:ln>
          <a:solidFill>
            <a:srgbClr val="00B0F0"/>
          </a:solidFill>
        </a:ln>
      </dgm:spPr>
    </dgm:pt>
    <dgm:pt modelId="{0BEAAE38-6741-48BE-9367-E03BEA45FABA}" type="pres">
      <dgm:prSet presAssocID="{F9108BF0-B2FF-439D-AF4C-27E35B3170B3}" presName="image5" presStyleCnt="0"/>
      <dgm:spPr/>
    </dgm:pt>
    <dgm:pt modelId="{EFABEF44-603B-4E9A-A625-3E5E68EAFFDF}" type="pres">
      <dgm:prSet presAssocID="{F9108BF0-B2FF-439D-AF4C-27E35B3170B3}" presName="imageRepeatNode" presStyleLbl="alignAcc1" presStyleIdx="4" presStyleCnt="5"/>
      <dgm:spPr/>
      <dgm:t>
        <a:bodyPr/>
        <a:lstStyle/>
        <a:p>
          <a:endParaRPr lang="es-CO"/>
        </a:p>
      </dgm:t>
    </dgm:pt>
    <dgm:pt modelId="{39B89F0F-2ACA-4F33-9E80-94DC758CA660}" type="pres">
      <dgm:prSet presAssocID="{F9108BF0-B2FF-439D-AF4C-27E35B3170B3}" presName="imageaccent5" presStyleCnt="0"/>
      <dgm:spPr/>
    </dgm:pt>
    <dgm:pt modelId="{C1BDCF77-0E8B-44CE-B7AD-00E2143FBFE1}" type="pres">
      <dgm:prSet presAssocID="{F9108BF0-B2FF-439D-AF4C-27E35B3170B3}" presName="accentRepeatNode" presStyleLbl="solidAlignAcc1" presStyleIdx="9" presStyleCnt="10"/>
      <dgm:spPr>
        <a:noFill/>
        <a:ln>
          <a:solidFill>
            <a:srgbClr val="00B0F0"/>
          </a:solidFill>
        </a:ln>
      </dgm:spPr>
    </dgm:pt>
  </dgm:ptLst>
  <dgm:cxnLst>
    <dgm:cxn modelId="{8F39166A-73ED-4240-BB51-C9D9D624DAAB}" type="presOf" srcId="{617297D3-D71D-4462-A020-3AE26E2A6DB5}" destId="{FD957784-F1DD-4EE1-9154-A5262B6AD963}" srcOrd="0" destOrd="0" presId="urn:microsoft.com/office/officeart/2008/layout/HexagonCluster"/>
    <dgm:cxn modelId="{E56DFE70-92EA-409D-86F2-01BA94EE6242}" type="presOf" srcId="{457C396F-471A-4508-AFDF-623E35B62460}" destId="{94BD6A49-323A-495F-AF14-BB19C6C9367F}" srcOrd="0" destOrd="0" presId="urn:microsoft.com/office/officeart/2008/layout/HexagonCluster"/>
    <dgm:cxn modelId="{A3C90182-BF3C-4170-923E-670E7FEDBFD2}" type="presOf" srcId="{F9108BF0-B2FF-439D-AF4C-27E35B3170B3}" destId="{EFABEF44-603B-4E9A-A625-3E5E68EAFFDF}" srcOrd="0" destOrd="0" presId="urn:microsoft.com/office/officeart/2008/layout/HexagonCluster"/>
    <dgm:cxn modelId="{EE667B85-2648-472B-B7D9-0C9FAF1C24A0}" srcId="{0E497E5A-E5A8-4DBF-A33D-00E7E633051B}" destId="{617297D3-D71D-4462-A020-3AE26E2A6DB5}" srcOrd="3" destOrd="0" parTransId="{187F9995-84D2-44E7-A679-3DA70689A910}" sibTransId="{5BB84EE4-AFB0-4C53-ACDD-8D1121671F37}"/>
    <dgm:cxn modelId="{4D3DACB3-8243-4830-9FCD-055C7186AD91}" type="presOf" srcId="{CCC56F6E-6B41-4DCB-87BF-5E1C3CD32151}" destId="{DAC45159-3359-4718-A6EF-44C404C5335C}" srcOrd="0" destOrd="0" presId="urn:microsoft.com/office/officeart/2008/layout/HexagonCluster"/>
    <dgm:cxn modelId="{ABE0972B-5602-4676-8481-43A2A7688F85}" type="presOf" srcId="{BB41B18B-0AB2-4C21-843D-24FF3C36B335}" destId="{30DCBD21-AE04-4E86-BA69-E276A1E7247F}" srcOrd="0" destOrd="0" presId="urn:microsoft.com/office/officeart/2008/layout/HexagonCluster"/>
    <dgm:cxn modelId="{7CD29CBC-F64C-43DD-A2C2-4BED7B3B4E4E}" srcId="{0E497E5A-E5A8-4DBF-A33D-00E7E633051B}" destId="{BB41B18B-0AB2-4C21-843D-24FF3C36B335}" srcOrd="2" destOrd="0" parTransId="{9256DD02-70EC-455D-A8F5-22FCC8AFF975}" sibTransId="{457C396F-471A-4508-AFDF-623E35B62460}"/>
    <dgm:cxn modelId="{1E1809A7-4CB6-4FD1-83BE-F8DC2662A998}" type="presOf" srcId="{0E497E5A-E5A8-4DBF-A33D-00E7E633051B}" destId="{1AA6A3CB-ACD4-48E4-B736-6CB79720A758}" srcOrd="0" destOrd="0" presId="urn:microsoft.com/office/officeart/2008/layout/HexagonCluster"/>
    <dgm:cxn modelId="{78339FCB-F446-426E-95E0-542E9ACAA4CB}" type="presOf" srcId="{CA6D151E-B039-485A-B003-EA918C1CE5AF}" destId="{05782B20-D1B3-4FEE-870B-E4E8E8F7EAA9}" srcOrd="0" destOrd="0" presId="urn:microsoft.com/office/officeart/2008/layout/HexagonCluster"/>
    <dgm:cxn modelId="{A06C31FD-1023-4FF6-8828-126847AACF27}" srcId="{0E497E5A-E5A8-4DBF-A33D-00E7E633051B}" destId="{166D3FE7-2488-4835-88B5-1C55BE691B8B}" srcOrd="0" destOrd="0" parTransId="{4D469C70-64FE-44B5-8F0D-DE6F0F559966}" sibTransId="{CCC56F6E-6B41-4DCB-87BF-5E1C3CD32151}"/>
    <dgm:cxn modelId="{4D92A2ED-242D-49FF-815A-1EEAC25E4BB3}" type="presOf" srcId="{5BB84EE4-AFB0-4C53-ACDD-8D1121671F37}" destId="{426F9521-36D5-4BDB-9ED5-FA87CFA26DB5}" srcOrd="0" destOrd="0" presId="urn:microsoft.com/office/officeart/2008/layout/HexagonCluster"/>
    <dgm:cxn modelId="{5494A0D0-5B7B-4D79-AE6B-5A7E6CDD286D}" srcId="{0E497E5A-E5A8-4DBF-A33D-00E7E633051B}" destId="{CA6D151E-B039-485A-B003-EA918C1CE5AF}" srcOrd="1" destOrd="0" parTransId="{DDF6A846-9E37-4F20-8AF9-70EE72E2D40F}" sibTransId="{2DB8E922-A3A9-453C-9F9F-4863AABCD0C4}"/>
    <dgm:cxn modelId="{E5A74D4F-29B8-4227-8BCB-E136861814D6}" type="presOf" srcId="{2DB8E922-A3A9-453C-9F9F-4863AABCD0C4}" destId="{B9A2D4B5-489F-4E26-8AA0-043EE3189FC2}" srcOrd="0" destOrd="0" presId="urn:microsoft.com/office/officeart/2008/layout/HexagonCluster"/>
    <dgm:cxn modelId="{7B5E05AB-0F90-48B6-A7AB-CCB12F8B07C8}" type="presOf" srcId="{21258BA0-3927-4593-B3CF-C54E79CF0383}" destId="{98B67AB8-77BD-442D-B290-61EF0C965497}" srcOrd="0" destOrd="0" presId="urn:microsoft.com/office/officeart/2008/layout/HexagonCluster"/>
    <dgm:cxn modelId="{ECEFAF02-3FA2-41CD-8D41-8EC8E4543231}" srcId="{0E497E5A-E5A8-4DBF-A33D-00E7E633051B}" destId="{21258BA0-3927-4593-B3CF-C54E79CF0383}" srcOrd="4" destOrd="0" parTransId="{9A969DC3-5EEC-4ADF-A279-D00EE5411B4A}" sibTransId="{F9108BF0-B2FF-439D-AF4C-27E35B3170B3}"/>
    <dgm:cxn modelId="{A21AC6FD-BA46-454C-AC0E-C50EC0792D39}" type="presOf" srcId="{166D3FE7-2488-4835-88B5-1C55BE691B8B}" destId="{078D4568-71DD-48C1-BBA9-9A3982C22084}" srcOrd="0" destOrd="0" presId="urn:microsoft.com/office/officeart/2008/layout/HexagonCluster"/>
    <dgm:cxn modelId="{6448393D-E566-4613-A9A5-05891DA567D4}" type="presParOf" srcId="{1AA6A3CB-ACD4-48E4-B736-6CB79720A758}" destId="{15714312-60CD-47E4-BBB0-59EF1E848A68}" srcOrd="0" destOrd="0" presId="urn:microsoft.com/office/officeart/2008/layout/HexagonCluster"/>
    <dgm:cxn modelId="{6F4E991A-5032-4E56-83D1-E2B67C613EDF}" type="presParOf" srcId="{15714312-60CD-47E4-BBB0-59EF1E848A68}" destId="{078D4568-71DD-48C1-BBA9-9A3982C22084}" srcOrd="0" destOrd="0" presId="urn:microsoft.com/office/officeart/2008/layout/HexagonCluster"/>
    <dgm:cxn modelId="{A2A7A8D2-7BEE-47E6-8F5B-E81825E32BC0}" type="presParOf" srcId="{1AA6A3CB-ACD4-48E4-B736-6CB79720A758}" destId="{2DF0A478-9023-4795-ADCB-385BF0B840F1}" srcOrd="1" destOrd="0" presId="urn:microsoft.com/office/officeart/2008/layout/HexagonCluster"/>
    <dgm:cxn modelId="{FEE045ED-0613-47E7-A770-6759A1508CD6}" type="presParOf" srcId="{2DF0A478-9023-4795-ADCB-385BF0B840F1}" destId="{195EDD50-1A2F-4D40-AD0B-3E4FE5C8A75C}" srcOrd="0" destOrd="0" presId="urn:microsoft.com/office/officeart/2008/layout/HexagonCluster"/>
    <dgm:cxn modelId="{B34DA12E-FE7F-42E0-848E-E8373C6F63FE}" type="presParOf" srcId="{1AA6A3CB-ACD4-48E4-B736-6CB79720A758}" destId="{07DEF6B3-30F5-4F97-ABC4-9552034E228A}" srcOrd="2" destOrd="0" presId="urn:microsoft.com/office/officeart/2008/layout/HexagonCluster"/>
    <dgm:cxn modelId="{05D36D52-D802-4332-B191-03042175E391}" type="presParOf" srcId="{07DEF6B3-30F5-4F97-ABC4-9552034E228A}" destId="{DAC45159-3359-4718-A6EF-44C404C5335C}" srcOrd="0" destOrd="0" presId="urn:microsoft.com/office/officeart/2008/layout/HexagonCluster"/>
    <dgm:cxn modelId="{A3D6D773-9FD7-4A6D-B689-EF5FAE99A2A2}" type="presParOf" srcId="{1AA6A3CB-ACD4-48E4-B736-6CB79720A758}" destId="{8CFC6CF6-C201-490C-9D5F-4F297ABCC41E}" srcOrd="3" destOrd="0" presId="urn:microsoft.com/office/officeart/2008/layout/HexagonCluster"/>
    <dgm:cxn modelId="{BA690C4E-3819-44CE-8150-7602AEF4407B}" type="presParOf" srcId="{8CFC6CF6-C201-490C-9D5F-4F297ABCC41E}" destId="{5EBAD835-9006-4B10-B80A-895834706475}" srcOrd="0" destOrd="0" presId="urn:microsoft.com/office/officeart/2008/layout/HexagonCluster"/>
    <dgm:cxn modelId="{5D8C8C76-ADA0-4042-B1EB-992294EC7044}" type="presParOf" srcId="{1AA6A3CB-ACD4-48E4-B736-6CB79720A758}" destId="{4D4D8645-B1BB-4560-8BDF-9208F165D504}" srcOrd="4" destOrd="0" presId="urn:microsoft.com/office/officeart/2008/layout/HexagonCluster"/>
    <dgm:cxn modelId="{1449FCF7-778D-4D63-895D-C11B01FD6C5E}" type="presParOf" srcId="{4D4D8645-B1BB-4560-8BDF-9208F165D504}" destId="{05782B20-D1B3-4FEE-870B-E4E8E8F7EAA9}" srcOrd="0" destOrd="0" presId="urn:microsoft.com/office/officeart/2008/layout/HexagonCluster"/>
    <dgm:cxn modelId="{DF03146C-B797-45CB-BD84-B0172E4ACB71}" type="presParOf" srcId="{1AA6A3CB-ACD4-48E4-B736-6CB79720A758}" destId="{AD5F17F2-1EDA-4F1A-84FD-496EB7B3DE69}" srcOrd="5" destOrd="0" presId="urn:microsoft.com/office/officeart/2008/layout/HexagonCluster"/>
    <dgm:cxn modelId="{72A55113-6B4C-4336-BE63-8F6383F2E912}" type="presParOf" srcId="{AD5F17F2-1EDA-4F1A-84FD-496EB7B3DE69}" destId="{EC9BB17F-C655-4BAD-BC05-97E6BA0EE59F}" srcOrd="0" destOrd="0" presId="urn:microsoft.com/office/officeart/2008/layout/HexagonCluster"/>
    <dgm:cxn modelId="{F79FA4BD-DD13-4EE4-B23D-123D3FA976A4}" type="presParOf" srcId="{1AA6A3CB-ACD4-48E4-B736-6CB79720A758}" destId="{1B15266F-4E40-4B69-B9DF-790987174FAA}" srcOrd="6" destOrd="0" presId="urn:microsoft.com/office/officeart/2008/layout/HexagonCluster"/>
    <dgm:cxn modelId="{D861D410-2C3D-41F1-95C8-3B83EDCDBDD6}" type="presParOf" srcId="{1B15266F-4E40-4B69-B9DF-790987174FAA}" destId="{B9A2D4B5-489F-4E26-8AA0-043EE3189FC2}" srcOrd="0" destOrd="0" presId="urn:microsoft.com/office/officeart/2008/layout/HexagonCluster"/>
    <dgm:cxn modelId="{27919309-D020-4DB2-992F-8613736AAF68}" type="presParOf" srcId="{1AA6A3CB-ACD4-48E4-B736-6CB79720A758}" destId="{0A2AA2B5-7D58-4EBD-B4B5-0C8A21A906BB}" srcOrd="7" destOrd="0" presId="urn:microsoft.com/office/officeart/2008/layout/HexagonCluster"/>
    <dgm:cxn modelId="{8F166EA1-454A-4AA4-8F20-6B8F60892541}" type="presParOf" srcId="{0A2AA2B5-7D58-4EBD-B4B5-0C8A21A906BB}" destId="{3A37199D-3126-41E0-BBC2-CA089C3DFB84}" srcOrd="0" destOrd="0" presId="urn:microsoft.com/office/officeart/2008/layout/HexagonCluster"/>
    <dgm:cxn modelId="{427134CF-5F3E-4FB5-BD60-AEF0B7E14F45}" type="presParOf" srcId="{1AA6A3CB-ACD4-48E4-B736-6CB79720A758}" destId="{4DA15BE3-68A7-4682-87DC-BD36A81F3716}" srcOrd="8" destOrd="0" presId="urn:microsoft.com/office/officeart/2008/layout/HexagonCluster"/>
    <dgm:cxn modelId="{421233DA-E527-470F-BB32-922C5C00462D}" type="presParOf" srcId="{4DA15BE3-68A7-4682-87DC-BD36A81F3716}" destId="{30DCBD21-AE04-4E86-BA69-E276A1E7247F}" srcOrd="0" destOrd="0" presId="urn:microsoft.com/office/officeart/2008/layout/HexagonCluster"/>
    <dgm:cxn modelId="{4530F002-F239-4D4B-B643-AB88B4592143}" type="presParOf" srcId="{1AA6A3CB-ACD4-48E4-B736-6CB79720A758}" destId="{A4CA0F2E-2218-4D23-AE77-1DF352724D3B}" srcOrd="9" destOrd="0" presId="urn:microsoft.com/office/officeart/2008/layout/HexagonCluster"/>
    <dgm:cxn modelId="{78223582-2F37-4167-8D76-4616C8AC9F84}" type="presParOf" srcId="{A4CA0F2E-2218-4D23-AE77-1DF352724D3B}" destId="{C5295B91-7EB0-4EEF-9EAB-0C9CD0C6C4C8}" srcOrd="0" destOrd="0" presId="urn:microsoft.com/office/officeart/2008/layout/HexagonCluster"/>
    <dgm:cxn modelId="{D8EF799C-0155-4F61-A431-C5C64D1D06FF}" type="presParOf" srcId="{1AA6A3CB-ACD4-48E4-B736-6CB79720A758}" destId="{0C69514D-31F4-4275-9AEC-7017D0EB8A30}" srcOrd="10" destOrd="0" presId="urn:microsoft.com/office/officeart/2008/layout/HexagonCluster"/>
    <dgm:cxn modelId="{5005CCF4-8765-42CD-9824-4B59AACBA860}" type="presParOf" srcId="{0C69514D-31F4-4275-9AEC-7017D0EB8A30}" destId="{94BD6A49-323A-495F-AF14-BB19C6C9367F}" srcOrd="0" destOrd="0" presId="urn:microsoft.com/office/officeart/2008/layout/HexagonCluster"/>
    <dgm:cxn modelId="{BFCC37B5-A7EB-4A19-AD34-FCD993E7DA6E}" type="presParOf" srcId="{1AA6A3CB-ACD4-48E4-B736-6CB79720A758}" destId="{5A7CC9A2-57A3-46D4-B239-FA0F60467B4B}" srcOrd="11" destOrd="0" presId="urn:microsoft.com/office/officeart/2008/layout/HexagonCluster"/>
    <dgm:cxn modelId="{D458876D-8BA1-455C-B62E-11A794EE094E}" type="presParOf" srcId="{5A7CC9A2-57A3-46D4-B239-FA0F60467B4B}" destId="{F91DB73D-E467-4E37-95B3-78C163C90F67}" srcOrd="0" destOrd="0" presId="urn:microsoft.com/office/officeart/2008/layout/HexagonCluster"/>
    <dgm:cxn modelId="{44507F49-C714-457B-93AA-DBAB6D315D66}" type="presParOf" srcId="{1AA6A3CB-ACD4-48E4-B736-6CB79720A758}" destId="{2D8CC8AE-2E24-4D45-9AAE-F8A02333F9EB}" srcOrd="12" destOrd="0" presId="urn:microsoft.com/office/officeart/2008/layout/HexagonCluster"/>
    <dgm:cxn modelId="{8A0EA6C2-F1D6-4384-9DDB-004826F32C34}" type="presParOf" srcId="{2D8CC8AE-2E24-4D45-9AAE-F8A02333F9EB}" destId="{FD957784-F1DD-4EE1-9154-A5262B6AD963}" srcOrd="0" destOrd="0" presId="urn:microsoft.com/office/officeart/2008/layout/HexagonCluster"/>
    <dgm:cxn modelId="{C090F14C-C7E7-4539-B3E3-C8EEFE81EC70}" type="presParOf" srcId="{1AA6A3CB-ACD4-48E4-B736-6CB79720A758}" destId="{62E2A9F3-F9DB-45B6-A942-A5DA85EC904D}" srcOrd="13" destOrd="0" presId="urn:microsoft.com/office/officeart/2008/layout/HexagonCluster"/>
    <dgm:cxn modelId="{0C4C0D65-ACB4-481C-A251-948872B18919}" type="presParOf" srcId="{62E2A9F3-F9DB-45B6-A942-A5DA85EC904D}" destId="{358C4BD3-3FE2-43FB-99D8-CA52C764083E}" srcOrd="0" destOrd="0" presId="urn:microsoft.com/office/officeart/2008/layout/HexagonCluster"/>
    <dgm:cxn modelId="{C7A9C2CE-D427-4C49-95B2-A98D81D5CDC8}" type="presParOf" srcId="{1AA6A3CB-ACD4-48E4-B736-6CB79720A758}" destId="{B916D44C-114D-42BC-8685-F3D309F7B7CA}" srcOrd="14" destOrd="0" presId="urn:microsoft.com/office/officeart/2008/layout/HexagonCluster"/>
    <dgm:cxn modelId="{465DE2B3-5CD5-48CE-8D38-704809A0AB1F}" type="presParOf" srcId="{B916D44C-114D-42BC-8685-F3D309F7B7CA}" destId="{426F9521-36D5-4BDB-9ED5-FA87CFA26DB5}" srcOrd="0" destOrd="0" presId="urn:microsoft.com/office/officeart/2008/layout/HexagonCluster"/>
    <dgm:cxn modelId="{05A56DE4-E1C8-42F4-9A1E-405AC8D772CD}" type="presParOf" srcId="{1AA6A3CB-ACD4-48E4-B736-6CB79720A758}" destId="{DB1C9BEA-0B11-4B91-BA99-0E9120D19AC4}" srcOrd="15" destOrd="0" presId="urn:microsoft.com/office/officeart/2008/layout/HexagonCluster"/>
    <dgm:cxn modelId="{900D13E6-F768-4CF2-852B-B84FFAA509DE}" type="presParOf" srcId="{DB1C9BEA-0B11-4B91-BA99-0E9120D19AC4}" destId="{310C30D1-5F77-4F95-9A54-DF547CCCF76E}" srcOrd="0" destOrd="0" presId="urn:microsoft.com/office/officeart/2008/layout/HexagonCluster"/>
    <dgm:cxn modelId="{A9917E3A-3C29-48BE-A641-066E3F0D37C6}" type="presParOf" srcId="{1AA6A3CB-ACD4-48E4-B736-6CB79720A758}" destId="{B81D9AE6-5B86-4079-80A6-0DAD7CC408E4}" srcOrd="16" destOrd="0" presId="urn:microsoft.com/office/officeart/2008/layout/HexagonCluster"/>
    <dgm:cxn modelId="{5701C536-2876-4FF8-A19B-11D6CBF9D9EE}" type="presParOf" srcId="{B81D9AE6-5B86-4079-80A6-0DAD7CC408E4}" destId="{98B67AB8-77BD-442D-B290-61EF0C965497}" srcOrd="0" destOrd="0" presId="urn:microsoft.com/office/officeart/2008/layout/HexagonCluster"/>
    <dgm:cxn modelId="{29671149-00BA-4684-9EB7-E4993ECF952C}" type="presParOf" srcId="{1AA6A3CB-ACD4-48E4-B736-6CB79720A758}" destId="{0415F01D-27D4-4218-AC0D-841DECF6EB91}" srcOrd="17" destOrd="0" presId="urn:microsoft.com/office/officeart/2008/layout/HexagonCluster"/>
    <dgm:cxn modelId="{8A6384D5-FBD8-4982-A8F9-703B287982C4}" type="presParOf" srcId="{0415F01D-27D4-4218-AC0D-841DECF6EB91}" destId="{ACE4A851-044D-4ABB-A9E9-3394615F3328}" srcOrd="0" destOrd="0" presId="urn:microsoft.com/office/officeart/2008/layout/HexagonCluster"/>
    <dgm:cxn modelId="{37C24FFD-E2A4-456F-ABB3-D7DBBA5C691E}" type="presParOf" srcId="{1AA6A3CB-ACD4-48E4-B736-6CB79720A758}" destId="{0BEAAE38-6741-48BE-9367-E03BEA45FABA}" srcOrd="18" destOrd="0" presId="urn:microsoft.com/office/officeart/2008/layout/HexagonCluster"/>
    <dgm:cxn modelId="{85E3C7C2-5B08-4A16-B06A-177985141B34}" type="presParOf" srcId="{0BEAAE38-6741-48BE-9367-E03BEA45FABA}" destId="{EFABEF44-603B-4E9A-A625-3E5E68EAFFDF}" srcOrd="0" destOrd="0" presId="urn:microsoft.com/office/officeart/2008/layout/HexagonCluster"/>
    <dgm:cxn modelId="{052A5578-F443-4736-AD25-048ABCA294F6}" type="presParOf" srcId="{1AA6A3CB-ACD4-48E4-B736-6CB79720A758}" destId="{39B89F0F-2ACA-4F33-9E80-94DC758CA660}" srcOrd="19" destOrd="0" presId="urn:microsoft.com/office/officeart/2008/layout/HexagonCluster"/>
    <dgm:cxn modelId="{913D9823-E473-459D-AA47-1C81472F98FD}" type="presParOf" srcId="{39B89F0F-2ACA-4F33-9E80-94DC758CA660}" destId="{C1BDCF77-0E8B-44CE-B7AD-00E2143FBFE1}"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D58F1A-37F7-420D-8E36-520B9FF50FB2}" type="doc">
      <dgm:prSet loTypeId="urn:microsoft.com/office/officeart/2005/8/layout/hList7" loCatId="relationship" qsTypeId="urn:microsoft.com/office/officeart/2005/8/quickstyle/simple1" qsCatId="simple" csTypeId="urn:microsoft.com/office/officeart/2005/8/colors/accent1_2" csCatId="accent1" phldr="1"/>
      <dgm:spPr/>
    </dgm:pt>
    <dgm:pt modelId="{D558F908-381F-4832-A546-E3CACC28E561}">
      <dgm:prSet phldrT="[Texto]" custT="1"/>
      <dgm:spPr>
        <a:solidFill>
          <a:srgbClr val="00B0F0"/>
        </a:solidFill>
        <a:ln>
          <a:solidFill>
            <a:schemeClr val="tx2"/>
          </a:solidFill>
        </a:ln>
      </dgm:spPr>
      <dgm:t>
        <a:bodyPr/>
        <a:lstStyle/>
        <a:p>
          <a:r>
            <a:rPr lang="es-CO" sz="1600" dirty="0">
              <a:latin typeface="Arial Rounded MT Bold" panose="020F0704030504030204" pitchFamily="34" charset="0"/>
            </a:rPr>
            <a:t>Designación de una persona para  el manejo de las situaciones: orientador, rector o quien éste delegue</a:t>
          </a:r>
          <a:endParaRPr lang="es-ES" sz="1600" dirty="0">
            <a:latin typeface="Arial Rounded MT Bold" panose="020F0704030504030204" pitchFamily="34" charset="0"/>
          </a:endParaRPr>
        </a:p>
      </dgm:t>
    </dgm:pt>
    <dgm:pt modelId="{067F1718-F642-4F8F-A4DC-37EA31FA79BA}" type="parTrans" cxnId="{616A3E10-B012-48EB-A488-0CF396E7A36E}">
      <dgm:prSet/>
      <dgm:spPr/>
      <dgm:t>
        <a:bodyPr/>
        <a:lstStyle/>
        <a:p>
          <a:endParaRPr lang="es-ES"/>
        </a:p>
      </dgm:t>
    </dgm:pt>
    <dgm:pt modelId="{3D264D3F-292C-495A-B25E-813F7E25B461}" type="sibTrans" cxnId="{616A3E10-B012-48EB-A488-0CF396E7A36E}">
      <dgm:prSet/>
      <dgm:spPr/>
      <dgm:t>
        <a:bodyPr/>
        <a:lstStyle/>
        <a:p>
          <a:endParaRPr lang="es-ES"/>
        </a:p>
      </dgm:t>
    </dgm:pt>
    <dgm:pt modelId="{EA19E119-C99E-4DA6-82AC-8E2323D8918F}">
      <dgm:prSet phldrT="[Texto]" custT="1"/>
      <dgm:spPr>
        <a:solidFill>
          <a:srgbClr val="00B0F0"/>
        </a:solidFill>
        <a:ln>
          <a:solidFill>
            <a:schemeClr val="tx2"/>
          </a:solidFill>
        </a:ln>
      </dgm:spPr>
      <dgm:t>
        <a:bodyPr/>
        <a:lstStyle/>
        <a:p>
          <a:r>
            <a:rPr lang="es-CO" sz="1500" dirty="0">
              <a:latin typeface="Arial Rounded MT Bold" panose="020F0704030504030204" pitchFamily="34" charset="0"/>
            </a:rPr>
            <a:t>Sensibilización sobre el reconocimiento en la comunidad educativa  de la(s) persona(s) encargadas del manejo y abordaje de las situaciones</a:t>
          </a:r>
          <a:endParaRPr lang="es-ES" sz="1500" dirty="0">
            <a:latin typeface="Arial Rounded MT Bold" panose="020F0704030504030204" pitchFamily="34" charset="0"/>
          </a:endParaRPr>
        </a:p>
      </dgm:t>
    </dgm:pt>
    <dgm:pt modelId="{60334BFE-73C8-4266-9823-F38C1B5A034A}" type="parTrans" cxnId="{0757BB50-375D-448F-96A0-6A5D1E95F17C}">
      <dgm:prSet/>
      <dgm:spPr/>
      <dgm:t>
        <a:bodyPr/>
        <a:lstStyle/>
        <a:p>
          <a:endParaRPr lang="es-ES"/>
        </a:p>
      </dgm:t>
    </dgm:pt>
    <dgm:pt modelId="{6CC8D6EC-6C10-4D9B-8521-B7CE50EFBDA0}" type="sibTrans" cxnId="{0757BB50-375D-448F-96A0-6A5D1E95F17C}">
      <dgm:prSet/>
      <dgm:spPr/>
      <dgm:t>
        <a:bodyPr/>
        <a:lstStyle/>
        <a:p>
          <a:endParaRPr lang="es-ES"/>
        </a:p>
      </dgm:t>
    </dgm:pt>
    <dgm:pt modelId="{50C9FDDE-9A5C-46B3-8C8D-28ADB455B81A}">
      <dgm:prSet phldrT="[Texto]" custT="1"/>
      <dgm:spPr>
        <a:solidFill>
          <a:srgbClr val="00B0F0"/>
        </a:solidFill>
        <a:ln>
          <a:solidFill>
            <a:schemeClr val="tx2"/>
          </a:solidFill>
        </a:ln>
      </dgm:spPr>
      <dgm:t>
        <a:bodyPr/>
        <a:lstStyle/>
        <a:p>
          <a:r>
            <a:rPr lang="es-CO" sz="1600" dirty="0">
              <a:latin typeface="Arial Rounded MT Bold" panose="020F0704030504030204" pitchFamily="34" charset="0"/>
            </a:rPr>
            <a:t>Disposición de espacios para el manejo privado de las situaciones, que facilite un diálogo individual y tranquilo</a:t>
          </a:r>
          <a:endParaRPr lang="es-ES" sz="1600" dirty="0">
            <a:latin typeface="Arial Rounded MT Bold" panose="020F0704030504030204" pitchFamily="34" charset="0"/>
          </a:endParaRPr>
        </a:p>
      </dgm:t>
    </dgm:pt>
    <dgm:pt modelId="{AAABF0C7-8EE3-4B9A-9EAD-E104FB011CC6}" type="parTrans" cxnId="{D49E2A90-BFD4-4640-860F-8BD143AD31A7}">
      <dgm:prSet/>
      <dgm:spPr/>
      <dgm:t>
        <a:bodyPr/>
        <a:lstStyle/>
        <a:p>
          <a:endParaRPr lang="es-ES"/>
        </a:p>
      </dgm:t>
    </dgm:pt>
    <dgm:pt modelId="{9944F34C-3BC6-461E-8E03-E8BF43EB70AA}" type="sibTrans" cxnId="{D49E2A90-BFD4-4640-860F-8BD143AD31A7}">
      <dgm:prSet/>
      <dgm:spPr/>
      <dgm:t>
        <a:bodyPr/>
        <a:lstStyle/>
        <a:p>
          <a:endParaRPr lang="es-ES"/>
        </a:p>
      </dgm:t>
    </dgm:pt>
    <dgm:pt modelId="{ACCC506F-F9C5-4E17-A6F5-EE956A4780DD}">
      <dgm:prSet phldrT="[Texto]" custT="1"/>
      <dgm:spPr>
        <a:solidFill>
          <a:srgbClr val="00B0F0"/>
        </a:solidFill>
        <a:ln>
          <a:solidFill>
            <a:schemeClr val="tx2"/>
          </a:solidFill>
        </a:ln>
      </dgm:spPr>
      <dgm:t>
        <a:bodyPr/>
        <a:lstStyle/>
        <a:p>
          <a:r>
            <a:rPr lang="es-CO" sz="1400" dirty="0">
              <a:latin typeface="Arial Rounded MT Bold" panose="020F0704030504030204" pitchFamily="34" charset="0"/>
            </a:rPr>
            <a:t>Políticas de gestión documental para el almacenamiento y custodia de la información generada del abordaje de la situación; incluye clave de acceso al Sistema de Alertas de la SED</a:t>
          </a:r>
          <a:endParaRPr lang="es-ES" sz="1400" dirty="0">
            <a:latin typeface="Arial Rounded MT Bold" panose="020F0704030504030204" pitchFamily="34" charset="0"/>
          </a:endParaRPr>
        </a:p>
      </dgm:t>
    </dgm:pt>
    <dgm:pt modelId="{46A01052-5422-4E77-8FDC-B3E294521D92}" type="parTrans" cxnId="{B03BE3DB-E93E-4CB5-A555-27EC826D3467}">
      <dgm:prSet/>
      <dgm:spPr/>
      <dgm:t>
        <a:bodyPr/>
        <a:lstStyle/>
        <a:p>
          <a:endParaRPr lang="es-ES"/>
        </a:p>
      </dgm:t>
    </dgm:pt>
    <dgm:pt modelId="{58F32D09-803A-4579-992C-5FE3259E55EA}" type="sibTrans" cxnId="{B03BE3DB-E93E-4CB5-A555-27EC826D3467}">
      <dgm:prSet/>
      <dgm:spPr/>
      <dgm:t>
        <a:bodyPr/>
        <a:lstStyle/>
        <a:p>
          <a:endParaRPr lang="es-ES"/>
        </a:p>
      </dgm:t>
    </dgm:pt>
    <dgm:pt modelId="{D93C4CDF-6630-432B-AD1A-741A0EC71409}">
      <dgm:prSet phldrT="[Texto]" custT="1"/>
      <dgm:spPr>
        <a:solidFill>
          <a:srgbClr val="00B0F0"/>
        </a:solidFill>
        <a:ln>
          <a:solidFill>
            <a:schemeClr val="tx2"/>
          </a:solidFill>
        </a:ln>
      </dgm:spPr>
      <dgm:t>
        <a:bodyPr/>
        <a:lstStyle/>
        <a:p>
          <a:r>
            <a:rPr lang="es-CO" sz="1500" dirty="0">
              <a:latin typeface="Arial Rounded MT Bold" panose="020F0704030504030204" pitchFamily="34" charset="0"/>
            </a:rPr>
            <a:t>Evitar exponer las situaciones  a otros miembros de la comunidad  educativa, en espacios como el aula, reuniones de padres de familia, reunión de docentes</a:t>
          </a:r>
          <a:endParaRPr lang="es-ES" sz="1500" dirty="0">
            <a:latin typeface="Arial Rounded MT Bold" panose="020F0704030504030204" pitchFamily="34" charset="0"/>
          </a:endParaRPr>
        </a:p>
      </dgm:t>
    </dgm:pt>
    <dgm:pt modelId="{C2027E62-8C8D-4532-8AC8-A30543A96012}" type="parTrans" cxnId="{447CA3AA-B679-4D48-9A64-3B308A3BE7C4}">
      <dgm:prSet/>
      <dgm:spPr/>
      <dgm:t>
        <a:bodyPr/>
        <a:lstStyle/>
        <a:p>
          <a:endParaRPr lang="es-ES"/>
        </a:p>
      </dgm:t>
    </dgm:pt>
    <dgm:pt modelId="{84A9E259-1CDE-4FB8-9D8A-A4DAEAA394FF}" type="sibTrans" cxnId="{447CA3AA-B679-4D48-9A64-3B308A3BE7C4}">
      <dgm:prSet/>
      <dgm:spPr/>
      <dgm:t>
        <a:bodyPr/>
        <a:lstStyle/>
        <a:p>
          <a:endParaRPr lang="es-ES"/>
        </a:p>
      </dgm:t>
    </dgm:pt>
    <dgm:pt modelId="{2ABE8E0B-11E4-4814-B200-70BFAA02C969}" type="pres">
      <dgm:prSet presAssocID="{4CD58F1A-37F7-420D-8E36-520B9FF50FB2}" presName="Name0" presStyleCnt="0">
        <dgm:presLayoutVars>
          <dgm:dir/>
          <dgm:resizeHandles val="exact"/>
        </dgm:presLayoutVars>
      </dgm:prSet>
      <dgm:spPr/>
    </dgm:pt>
    <dgm:pt modelId="{5A383AE2-E38D-4325-85BD-9579DD415E58}" type="pres">
      <dgm:prSet presAssocID="{4CD58F1A-37F7-420D-8E36-520B9FF50FB2}" presName="fgShape" presStyleLbl="fgShp" presStyleIdx="0" presStyleCnt="1" custLinFactNeighborX="-787" custLinFactNeighborY="35321"/>
      <dgm:spPr>
        <a:solidFill>
          <a:schemeClr val="accent3"/>
        </a:solidFill>
        <a:ln>
          <a:solidFill>
            <a:schemeClr val="accent3"/>
          </a:solidFill>
        </a:ln>
      </dgm:spPr>
    </dgm:pt>
    <dgm:pt modelId="{FAF2B640-09E2-4015-AA12-B33F688098D3}" type="pres">
      <dgm:prSet presAssocID="{4CD58F1A-37F7-420D-8E36-520B9FF50FB2}" presName="linComp" presStyleCnt="0"/>
      <dgm:spPr/>
    </dgm:pt>
    <dgm:pt modelId="{9D56FD04-0C67-42AC-85D1-3E0638AECACB}" type="pres">
      <dgm:prSet presAssocID="{D558F908-381F-4832-A546-E3CACC28E561}" presName="compNode" presStyleCnt="0"/>
      <dgm:spPr/>
    </dgm:pt>
    <dgm:pt modelId="{09A375FD-984F-475F-A493-DCE833ECFD9F}" type="pres">
      <dgm:prSet presAssocID="{D558F908-381F-4832-A546-E3CACC28E561}" presName="bkgdShape" presStyleLbl="node1" presStyleIdx="0" presStyleCnt="5"/>
      <dgm:spPr/>
      <dgm:t>
        <a:bodyPr/>
        <a:lstStyle/>
        <a:p>
          <a:endParaRPr lang="es-CO"/>
        </a:p>
      </dgm:t>
    </dgm:pt>
    <dgm:pt modelId="{86F177F3-E901-4E32-B7A1-2960229C7240}" type="pres">
      <dgm:prSet presAssocID="{D558F908-381F-4832-A546-E3CACC28E561}" presName="nodeTx" presStyleLbl="node1" presStyleIdx="0" presStyleCnt="5">
        <dgm:presLayoutVars>
          <dgm:bulletEnabled val="1"/>
        </dgm:presLayoutVars>
      </dgm:prSet>
      <dgm:spPr/>
      <dgm:t>
        <a:bodyPr/>
        <a:lstStyle/>
        <a:p>
          <a:endParaRPr lang="es-CO"/>
        </a:p>
      </dgm:t>
    </dgm:pt>
    <dgm:pt modelId="{B3366565-58B2-4ADE-8354-516B1B7AB547}" type="pres">
      <dgm:prSet presAssocID="{D558F908-381F-4832-A546-E3CACC28E561}" presName="invisiNode" presStyleLbl="node1" presStyleIdx="0" presStyleCnt="5"/>
      <dgm:spPr/>
    </dgm:pt>
    <dgm:pt modelId="{2F269D33-2AD2-4827-93D2-E3DDC962005F}" type="pres">
      <dgm:prSet presAssocID="{D558F908-381F-4832-A546-E3CACC28E561}" presName="imagNode" presStyleLbl="fgImgPlace1" presStyleIdx="0" presStyleCnt="5" custScaleX="75132" custScaleY="75132" custLinFactNeighborY="-16422"/>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solidFill>
            <a:srgbClr val="92D050"/>
          </a:solidFill>
        </a:ln>
      </dgm:spPr>
    </dgm:pt>
    <dgm:pt modelId="{03CEF8AA-1FB9-464E-9D73-3E52071CEE88}" type="pres">
      <dgm:prSet presAssocID="{3D264D3F-292C-495A-B25E-813F7E25B461}" presName="sibTrans" presStyleLbl="sibTrans2D1" presStyleIdx="0" presStyleCnt="0"/>
      <dgm:spPr/>
      <dgm:t>
        <a:bodyPr/>
        <a:lstStyle/>
        <a:p>
          <a:endParaRPr lang="es-CO"/>
        </a:p>
      </dgm:t>
    </dgm:pt>
    <dgm:pt modelId="{B626212D-2465-41C6-9BFF-36A46413CCBA}" type="pres">
      <dgm:prSet presAssocID="{EA19E119-C99E-4DA6-82AC-8E2323D8918F}" presName="compNode" presStyleCnt="0"/>
      <dgm:spPr/>
    </dgm:pt>
    <dgm:pt modelId="{A505966A-FF44-463D-9459-E2E1A8510A9C}" type="pres">
      <dgm:prSet presAssocID="{EA19E119-C99E-4DA6-82AC-8E2323D8918F}" presName="bkgdShape" presStyleLbl="node1" presStyleIdx="1" presStyleCnt="5"/>
      <dgm:spPr/>
      <dgm:t>
        <a:bodyPr/>
        <a:lstStyle/>
        <a:p>
          <a:endParaRPr lang="es-CO"/>
        </a:p>
      </dgm:t>
    </dgm:pt>
    <dgm:pt modelId="{C28251DC-B8E6-4BFD-9D66-41AEEC1D66CA}" type="pres">
      <dgm:prSet presAssocID="{EA19E119-C99E-4DA6-82AC-8E2323D8918F}" presName="nodeTx" presStyleLbl="node1" presStyleIdx="1" presStyleCnt="5">
        <dgm:presLayoutVars>
          <dgm:bulletEnabled val="1"/>
        </dgm:presLayoutVars>
      </dgm:prSet>
      <dgm:spPr/>
      <dgm:t>
        <a:bodyPr/>
        <a:lstStyle/>
        <a:p>
          <a:endParaRPr lang="es-CO"/>
        </a:p>
      </dgm:t>
    </dgm:pt>
    <dgm:pt modelId="{368BCF32-63E9-4250-ADB4-1972912F2FB0}" type="pres">
      <dgm:prSet presAssocID="{EA19E119-C99E-4DA6-82AC-8E2323D8918F}" presName="invisiNode" presStyleLbl="node1" presStyleIdx="1" presStyleCnt="5"/>
      <dgm:spPr/>
    </dgm:pt>
    <dgm:pt modelId="{77B9DF05-5B6B-40D4-AED1-7CE8006D9E43}" type="pres">
      <dgm:prSet presAssocID="{EA19E119-C99E-4DA6-82AC-8E2323D8918F}" presName="imagNode" presStyleLbl="fgImgPlace1" presStyleIdx="1" presStyleCnt="5" custScaleX="75132" custScaleY="75132" custLinFactNeighborY="-16422"/>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a:solidFill>
            <a:srgbClr val="92D050"/>
          </a:solidFill>
        </a:ln>
      </dgm:spPr>
    </dgm:pt>
    <dgm:pt modelId="{BC9BD78A-7265-47AB-A57C-06AD40C79C62}" type="pres">
      <dgm:prSet presAssocID="{6CC8D6EC-6C10-4D9B-8521-B7CE50EFBDA0}" presName="sibTrans" presStyleLbl="sibTrans2D1" presStyleIdx="0" presStyleCnt="0"/>
      <dgm:spPr/>
      <dgm:t>
        <a:bodyPr/>
        <a:lstStyle/>
        <a:p>
          <a:endParaRPr lang="es-CO"/>
        </a:p>
      </dgm:t>
    </dgm:pt>
    <dgm:pt modelId="{A0296644-4183-4497-902D-EC4841CB3068}" type="pres">
      <dgm:prSet presAssocID="{50C9FDDE-9A5C-46B3-8C8D-28ADB455B81A}" presName="compNode" presStyleCnt="0"/>
      <dgm:spPr/>
    </dgm:pt>
    <dgm:pt modelId="{15B232A3-7532-44F6-A652-C45C899440E7}" type="pres">
      <dgm:prSet presAssocID="{50C9FDDE-9A5C-46B3-8C8D-28ADB455B81A}" presName="bkgdShape" presStyleLbl="node1" presStyleIdx="2" presStyleCnt="5"/>
      <dgm:spPr/>
      <dgm:t>
        <a:bodyPr/>
        <a:lstStyle/>
        <a:p>
          <a:endParaRPr lang="es-CO"/>
        </a:p>
      </dgm:t>
    </dgm:pt>
    <dgm:pt modelId="{5A45FC44-FC28-42A1-9BEB-8BB3F82C8901}" type="pres">
      <dgm:prSet presAssocID="{50C9FDDE-9A5C-46B3-8C8D-28ADB455B81A}" presName="nodeTx" presStyleLbl="node1" presStyleIdx="2" presStyleCnt="5">
        <dgm:presLayoutVars>
          <dgm:bulletEnabled val="1"/>
        </dgm:presLayoutVars>
      </dgm:prSet>
      <dgm:spPr/>
      <dgm:t>
        <a:bodyPr/>
        <a:lstStyle/>
        <a:p>
          <a:endParaRPr lang="es-CO"/>
        </a:p>
      </dgm:t>
    </dgm:pt>
    <dgm:pt modelId="{0F2B9E22-0C07-479D-BD98-8C98DB6C2E29}" type="pres">
      <dgm:prSet presAssocID="{50C9FDDE-9A5C-46B3-8C8D-28ADB455B81A}" presName="invisiNode" presStyleLbl="node1" presStyleIdx="2" presStyleCnt="5"/>
      <dgm:spPr/>
    </dgm:pt>
    <dgm:pt modelId="{01E9F31F-D35B-4E95-8332-4E5E39F10501}" type="pres">
      <dgm:prSet presAssocID="{50C9FDDE-9A5C-46B3-8C8D-28ADB455B81A}" presName="imagNode" presStyleLbl="fgImgPlace1" presStyleIdx="2" presStyleCnt="5" custScaleX="75132" custScaleY="75132" custLinFactNeighborY="-16422"/>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a:blipFill>
        <a:ln>
          <a:solidFill>
            <a:srgbClr val="92D050"/>
          </a:solidFill>
        </a:ln>
      </dgm:spPr>
    </dgm:pt>
    <dgm:pt modelId="{E5DC21A8-AC8A-456F-880A-9F0E53B18E02}" type="pres">
      <dgm:prSet presAssocID="{9944F34C-3BC6-461E-8E03-E8BF43EB70AA}" presName="sibTrans" presStyleLbl="sibTrans2D1" presStyleIdx="0" presStyleCnt="0"/>
      <dgm:spPr/>
      <dgm:t>
        <a:bodyPr/>
        <a:lstStyle/>
        <a:p>
          <a:endParaRPr lang="es-CO"/>
        </a:p>
      </dgm:t>
    </dgm:pt>
    <dgm:pt modelId="{E781C3DC-F05B-40CD-8629-591A775EAC94}" type="pres">
      <dgm:prSet presAssocID="{D93C4CDF-6630-432B-AD1A-741A0EC71409}" presName="compNode" presStyleCnt="0"/>
      <dgm:spPr/>
    </dgm:pt>
    <dgm:pt modelId="{9D9C97EB-FD2D-455A-8194-153CE94C1925}" type="pres">
      <dgm:prSet presAssocID="{D93C4CDF-6630-432B-AD1A-741A0EC71409}" presName="bkgdShape" presStyleLbl="node1" presStyleIdx="3" presStyleCnt="5"/>
      <dgm:spPr/>
      <dgm:t>
        <a:bodyPr/>
        <a:lstStyle/>
        <a:p>
          <a:endParaRPr lang="es-CO"/>
        </a:p>
      </dgm:t>
    </dgm:pt>
    <dgm:pt modelId="{19248CDF-3CA5-451A-B1B8-39F2E0AB3F35}" type="pres">
      <dgm:prSet presAssocID="{D93C4CDF-6630-432B-AD1A-741A0EC71409}" presName="nodeTx" presStyleLbl="node1" presStyleIdx="3" presStyleCnt="5">
        <dgm:presLayoutVars>
          <dgm:bulletEnabled val="1"/>
        </dgm:presLayoutVars>
      </dgm:prSet>
      <dgm:spPr/>
      <dgm:t>
        <a:bodyPr/>
        <a:lstStyle/>
        <a:p>
          <a:endParaRPr lang="es-CO"/>
        </a:p>
      </dgm:t>
    </dgm:pt>
    <dgm:pt modelId="{4B278FFD-01B8-4909-AFEC-27B1946406A5}" type="pres">
      <dgm:prSet presAssocID="{D93C4CDF-6630-432B-AD1A-741A0EC71409}" presName="invisiNode" presStyleLbl="node1" presStyleIdx="3" presStyleCnt="5"/>
      <dgm:spPr/>
    </dgm:pt>
    <dgm:pt modelId="{357DEAF4-336E-4C5C-B066-58A579172A3E}" type="pres">
      <dgm:prSet presAssocID="{D93C4CDF-6630-432B-AD1A-741A0EC71409}" presName="imagNode" presStyleLbl="fgImgPlace1" presStyleIdx="3" presStyleCnt="5" custScaleX="75132" custScaleY="75132" custLinFactNeighborY="-16422"/>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a:solidFill>
            <a:srgbClr val="92D050"/>
          </a:solidFill>
        </a:ln>
      </dgm:spPr>
    </dgm:pt>
    <dgm:pt modelId="{7B43D034-4935-4236-8517-AC1E2AD611DA}" type="pres">
      <dgm:prSet presAssocID="{84A9E259-1CDE-4FB8-9D8A-A4DAEAA394FF}" presName="sibTrans" presStyleLbl="sibTrans2D1" presStyleIdx="0" presStyleCnt="0"/>
      <dgm:spPr/>
      <dgm:t>
        <a:bodyPr/>
        <a:lstStyle/>
        <a:p>
          <a:endParaRPr lang="es-CO"/>
        </a:p>
      </dgm:t>
    </dgm:pt>
    <dgm:pt modelId="{9E0E8723-EAC7-47BA-A4B9-9855E6684A98}" type="pres">
      <dgm:prSet presAssocID="{ACCC506F-F9C5-4E17-A6F5-EE956A4780DD}" presName="compNode" presStyleCnt="0"/>
      <dgm:spPr/>
    </dgm:pt>
    <dgm:pt modelId="{3CE9121F-9E26-4A58-8449-78ED10E4CF89}" type="pres">
      <dgm:prSet presAssocID="{ACCC506F-F9C5-4E17-A6F5-EE956A4780DD}" presName="bkgdShape" presStyleLbl="node1" presStyleIdx="4" presStyleCnt="5" custLinFactNeighborX="0"/>
      <dgm:spPr/>
      <dgm:t>
        <a:bodyPr/>
        <a:lstStyle/>
        <a:p>
          <a:endParaRPr lang="es-CO"/>
        </a:p>
      </dgm:t>
    </dgm:pt>
    <dgm:pt modelId="{B311DFBF-EAA7-4A44-AEF0-9150E4978693}" type="pres">
      <dgm:prSet presAssocID="{ACCC506F-F9C5-4E17-A6F5-EE956A4780DD}" presName="nodeTx" presStyleLbl="node1" presStyleIdx="4" presStyleCnt="5">
        <dgm:presLayoutVars>
          <dgm:bulletEnabled val="1"/>
        </dgm:presLayoutVars>
      </dgm:prSet>
      <dgm:spPr/>
      <dgm:t>
        <a:bodyPr/>
        <a:lstStyle/>
        <a:p>
          <a:endParaRPr lang="es-CO"/>
        </a:p>
      </dgm:t>
    </dgm:pt>
    <dgm:pt modelId="{4F97E6F2-3629-4E7B-8E45-F1F3F4E1BC9A}" type="pres">
      <dgm:prSet presAssocID="{ACCC506F-F9C5-4E17-A6F5-EE956A4780DD}" presName="invisiNode" presStyleLbl="node1" presStyleIdx="4" presStyleCnt="5"/>
      <dgm:spPr/>
    </dgm:pt>
    <dgm:pt modelId="{48EA336C-4259-4EFC-96EA-6536883BF407}" type="pres">
      <dgm:prSet presAssocID="{ACCC506F-F9C5-4E17-A6F5-EE956A4780DD}" presName="imagNode" presStyleLbl="fgImgPlace1" presStyleIdx="4" presStyleCnt="5" custScaleX="75132" custScaleY="75132" custLinFactNeighborY="-16422"/>
      <dgm:spPr>
        <a:blipFill>
          <a:blip xmlns:r="http://schemas.openxmlformats.org/officeDocument/2006/relationships"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l="-2000" r="-2000"/>
          </a:stretch>
        </a:blipFill>
        <a:ln>
          <a:solidFill>
            <a:srgbClr val="92D050"/>
          </a:solidFill>
        </a:ln>
      </dgm:spPr>
    </dgm:pt>
  </dgm:ptLst>
  <dgm:cxnLst>
    <dgm:cxn modelId="{87BC867E-EC69-4580-9DE8-FDC8390798BA}" type="presOf" srcId="{EA19E119-C99E-4DA6-82AC-8E2323D8918F}" destId="{C28251DC-B8E6-4BFD-9D66-41AEEC1D66CA}" srcOrd="1" destOrd="0" presId="urn:microsoft.com/office/officeart/2005/8/layout/hList7"/>
    <dgm:cxn modelId="{25F7BD0A-1102-4807-81A0-A45B8485BBF3}" type="presOf" srcId="{D93C4CDF-6630-432B-AD1A-741A0EC71409}" destId="{19248CDF-3CA5-451A-B1B8-39F2E0AB3F35}" srcOrd="1" destOrd="0" presId="urn:microsoft.com/office/officeart/2005/8/layout/hList7"/>
    <dgm:cxn modelId="{D49E2A90-BFD4-4640-860F-8BD143AD31A7}" srcId="{4CD58F1A-37F7-420D-8E36-520B9FF50FB2}" destId="{50C9FDDE-9A5C-46B3-8C8D-28ADB455B81A}" srcOrd="2" destOrd="0" parTransId="{AAABF0C7-8EE3-4B9A-9EAD-E104FB011CC6}" sibTransId="{9944F34C-3BC6-461E-8E03-E8BF43EB70AA}"/>
    <dgm:cxn modelId="{95F9BB3D-CA1F-41A3-841E-0C9959B523CC}" type="presOf" srcId="{50C9FDDE-9A5C-46B3-8C8D-28ADB455B81A}" destId="{15B232A3-7532-44F6-A652-C45C899440E7}" srcOrd="0" destOrd="0" presId="urn:microsoft.com/office/officeart/2005/8/layout/hList7"/>
    <dgm:cxn modelId="{718D6CC5-C1E9-442B-98A5-183CB81CE557}" type="presOf" srcId="{ACCC506F-F9C5-4E17-A6F5-EE956A4780DD}" destId="{B311DFBF-EAA7-4A44-AEF0-9150E4978693}" srcOrd="1" destOrd="0" presId="urn:microsoft.com/office/officeart/2005/8/layout/hList7"/>
    <dgm:cxn modelId="{616A3E10-B012-48EB-A488-0CF396E7A36E}" srcId="{4CD58F1A-37F7-420D-8E36-520B9FF50FB2}" destId="{D558F908-381F-4832-A546-E3CACC28E561}" srcOrd="0" destOrd="0" parTransId="{067F1718-F642-4F8F-A4DC-37EA31FA79BA}" sibTransId="{3D264D3F-292C-495A-B25E-813F7E25B461}"/>
    <dgm:cxn modelId="{83FE3DCA-6999-4967-9671-0AF0149C8696}" type="presOf" srcId="{4CD58F1A-37F7-420D-8E36-520B9FF50FB2}" destId="{2ABE8E0B-11E4-4814-B200-70BFAA02C969}" srcOrd="0" destOrd="0" presId="urn:microsoft.com/office/officeart/2005/8/layout/hList7"/>
    <dgm:cxn modelId="{043FD49D-8D1B-446B-B80F-32ED11288A4B}" type="presOf" srcId="{9944F34C-3BC6-461E-8E03-E8BF43EB70AA}" destId="{E5DC21A8-AC8A-456F-880A-9F0E53B18E02}" srcOrd="0" destOrd="0" presId="urn:microsoft.com/office/officeart/2005/8/layout/hList7"/>
    <dgm:cxn modelId="{A4D7D1D3-C3CB-4700-B650-5A4DCDB0738E}" type="presOf" srcId="{D558F908-381F-4832-A546-E3CACC28E561}" destId="{86F177F3-E901-4E32-B7A1-2960229C7240}" srcOrd="1" destOrd="0" presId="urn:microsoft.com/office/officeart/2005/8/layout/hList7"/>
    <dgm:cxn modelId="{15BF4762-B25D-47AC-83AD-82C3405E416A}" type="presOf" srcId="{EA19E119-C99E-4DA6-82AC-8E2323D8918F}" destId="{A505966A-FF44-463D-9459-E2E1A8510A9C}" srcOrd="0" destOrd="0" presId="urn:microsoft.com/office/officeart/2005/8/layout/hList7"/>
    <dgm:cxn modelId="{DC6BBD46-489D-4D35-8656-4EA22E207DAF}" type="presOf" srcId="{6CC8D6EC-6C10-4D9B-8521-B7CE50EFBDA0}" destId="{BC9BD78A-7265-47AB-A57C-06AD40C79C62}" srcOrd="0" destOrd="0" presId="urn:microsoft.com/office/officeart/2005/8/layout/hList7"/>
    <dgm:cxn modelId="{D8961364-980E-41A3-94E8-8AA9432CAAB3}" type="presOf" srcId="{84A9E259-1CDE-4FB8-9D8A-A4DAEAA394FF}" destId="{7B43D034-4935-4236-8517-AC1E2AD611DA}" srcOrd="0" destOrd="0" presId="urn:microsoft.com/office/officeart/2005/8/layout/hList7"/>
    <dgm:cxn modelId="{69794812-DA73-4FAF-B0A2-FD4013FAB3D5}" type="presOf" srcId="{D558F908-381F-4832-A546-E3CACC28E561}" destId="{09A375FD-984F-475F-A493-DCE833ECFD9F}" srcOrd="0" destOrd="0" presId="urn:microsoft.com/office/officeart/2005/8/layout/hList7"/>
    <dgm:cxn modelId="{0757BB50-375D-448F-96A0-6A5D1E95F17C}" srcId="{4CD58F1A-37F7-420D-8E36-520B9FF50FB2}" destId="{EA19E119-C99E-4DA6-82AC-8E2323D8918F}" srcOrd="1" destOrd="0" parTransId="{60334BFE-73C8-4266-9823-F38C1B5A034A}" sibTransId="{6CC8D6EC-6C10-4D9B-8521-B7CE50EFBDA0}"/>
    <dgm:cxn modelId="{B03BE3DB-E93E-4CB5-A555-27EC826D3467}" srcId="{4CD58F1A-37F7-420D-8E36-520B9FF50FB2}" destId="{ACCC506F-F9C5-4E17-A6F5-EE956A4780DD}" srcOrd="4" destOrd="0" parTransId="{46A01052-5422-4E77-8FDC-B3E294521D92}" sibTransId="{58F32D09-803A-4579-992C-5FE3259E55EA}"/>
    <dgm:cxn modelId="{E626D560-36D3-4456-A0D0-26F8827D336C}" type="presOf" srcId="{3D264D3F-292C-495A-B25E-813F7E25B461}" destId="{03CEF8AA-1FB9-464E-9D73-3E52071CEE88}" srcOrd="0" destOrd="0" presId="urn:microsoft.com/office/officeart/2005/8/layout/hList7"/>
    <dgm:cxn modelId="{00508B15-22E3-42A8-8EC2-FDDA8D96D98A}" type="presOf" srcId="{D93C4CDF-6630-432B-AD1A-741A0EC71409}" destId="{9D9C97EB-FD2D-455A-8194-153CE94C1925}" srcOrd="0" destOrd="0" presId="urn:microsoft.com/office/officeart/2005/8/layout/hList7"/>
    <dgm:cxn modelId="{09A566C4-92F2-4098-A4B4-AC80395AAAF8}" type="presOf" srcId="{ACCC506F-F9C5-4E17-A6F5-EE956A4780DD}" destId="{3CE9121F-9E26-4A58-8449-78ED10E4CF89}" srcOrd="0" destOrd="0" presId="urn:microsoft.com/office/officeart/2005/8/layout/hList7"/>
    <dgm:cxn modelId="{447CA3AA-B679-4D48-9A64-3B308A3BE7C4}" srcId="{4CD58F1A-37F7-420D-8E36-520B9FF50FB2}" destId="{D93C4CDF-6630-432B-AD1A-741A0EC71409}" srcOrd="3" destOrd="0" parTransId="{C2027E62-8C8D-4532-8AC8-A30543A96012}" sibTransId="{84A9E259-1CDE-4FB8-9D8A-A4DAEAA394FF}"/>
    <dgm:cxn modelId="{D8A3DCA5-3972-4FC4-BDCB-B49B77D79127}" type="presOf" srcId="{50C9FDDE-9A5C-46B3-8C8D-28ADB455B81A}" destId="{5A45FC44-FC28-42A1-9BEB-8BB3F82C8901}" srcOrd="1" destOrd="0" presId="urn:microsoft.com/office/officeart/2005/8/layout/hList7"/>
    <dgm:cxn modelId="{8E41FE5A-9EC3-403A-A779-1FEFA327121C}" type="presParOf" srcId="{2ABE8E0B-11E4-4814-B200-70BFAA02C969}" destId="{5A383AE2-E38D-4325-85BD-9579DD415E58}" srcOrd="0" destOrd="0" presId="urn:microsoft.com/office/officeart/2005/8/layout/hList7"/>
    <dgm:cxn modelId="{C2A16EC7-2960-4271-A91E-89EACB45BA1D}" type="presParOf" srcId="{2ABE8E0B-11E4-4814-B200-70BFAA02C969}" destId="{FAF2B640-09E2-4015-AA12-B33F688098D3}" srcOrd="1" destOrd="0" presId="urn:microsoft.com/office/officeart/2005/8/layout/hList7"/>
    <dgm:cxn modelId="{E67F17C3-1DF1-408B-88C4-FB3BFD529DDA}" type="presParOf" srcId="{FAF2B640-09E2-4015-AA12-B33F688098D3}" destId="{9D56FD04-0C67-42AC-85D1-3E0638AECACB}" srcOrd="0" destOrd="0" presId="urn:microsoft.com/office/officeart/2005/8/layout/hList7"/>
    <dgm:cxn modelId="{C1F11AAC-86CD-4B7E-82D7-7DFBDA1ADED7}" type="presParOf" srcId="{9D56FD04-0C67-42AC-85D1-3E0638AECACB}" destId="{09A375FD-984F-475F-A493-DCE833ECFD9F}" srcOrd="0" destOrd="0" presId="urn:microsoft.com/office/officeart/2005/8/layout/hList7"/>
    <dgm:cxn modelId="{16555A47-C74C-457F-BB6B-05D859BCC31B}" type="presParOf" srcId="{9D56FD04-0C67-42AC-85D1-3E0638AECACB}" destId="{86F177F3-E901-4E32-B7A1-2960229C7240}" srcOrd="1" destOrd="0" presId="urn:microsoft.com/office/officeart/2005/8/layout/hList7"/>
    <dgm:cxn modelId="{B9D1E63F-45AC-42C0-BDFA-CD8A7F72578C}" type="presParOf" srcId="{9D56FD04-0C67-42AC-85D1-3E0638AECACB}" destId="{B3366565-58B2-4ADE-8354-516B1B7AB547}" srcOrd="2" destOrd="0" presId="urn:microsoft.com/office/officeart/2005/8/layout/hList7"/>
    <dgm:cxn modelId="{1E903FE1-4C51-4EA9-992E-BE591E08B688}" type="presParOf" srcId="{9D56FD04-0C67-42AC-85D1-3E0638AECACB}" destId="{2F269D33-2AD2-4827-93D2-E3DDC962005F}" srcOrd="3" destOrd="0" presId="urn:microsoft.com/office/officeart/2005/8/layout/hList7"/>
    <dgm:cxn modelId="{945A7048-8FBA-4645-9D3D-980A4DD50B4E}" type="presParOf" srcId="{FAF2B640-09E2-4015-AA12-B33F688098D3}" destId="{03CEF8AA-1FB9-464E-9D73-3E52071CEE88}" srcOrd="1" destOrd="0" presId="urn:microsoft.com/office/officeart/2005/8/layout/hList7"/>
    <dgm:cxn modelId="{6A3241F2-8A5C-465B-8C0A-171571C9C6B9}" type="presParOf" srcId="{FAF2B640-09E2-4015-AA12-B33F688098D3}" destId="{B626212D-2465-41C6-9BFF-36A46413CCBA}" srcOrd="2" destOrd="0" presId="urn:microsoft.com/office/officeart/2005/8/layout/hList7"/>
    <dgm:cxn modelId="{525E5A1A-A310-4E79-94E8-86D77D56CBD9}" type="presParOf" srcId="{B626212D-2465-41C6-9BFF-36A46413CCBA}" destId="{A505966A-FF44-463D-9459-E2E1A8510A9C}" srcOrd="0" destOrd="0" presId="urn:microsoft.com/office/officeart/2005/8/layout/hList7"/>
    <dgm:cxn modelId="{D7871AE5-CD3A-4999-A931-B7C6E79C02B7}" type="presParOf" srcId="{B626212D-2465-41C6-9BFF-36A46413CCBA}" destId="{C28251DC-B8E6-4BFD-9D66-41AEEC1D66CA}" srcOrd="1" destOrd="0" presId="urn:microsoft.com/office/officeart/2005/8/layout/hList7"/>
    <dgm:cxn modelId="{D8DCB330-2616-4482-86AE-EEB4054CBE4E}" type="presParOf" srcId="{B626212D-2465-41C6-9BFF-36A46413CCBA}" destId="{368BCF32-63E9-4250-ADB4-1972912F2FB0}" srcOrd="2" destOrd="0" presId="urn:microsoft.com/office/officeart/2005/8/layout/hList7"/>
    <dgm:cxn modelId="{46C45996-49CD-477C-BB20-8E3C72FEB2DB}" type="presParOf" srcId="{B626212D-2465-41C6-9BFF-36A46413CCBA}" destId="{77B9DF05-5B6B-40D4-AED1-7CE8006D9E43}" srcOrd="3" destOrd="0" presId="urn:microsoft.com/office/officeart/2005/8/layout/hList7"/>
    <dgm:cxn modelId="{2228A201-8F47-46A3-8663-2CD7DD712034}" type="presParOf" srcId="{FAF2B640-09E2-4015-AA12-B33F688098D3}" destId="{BC9BD78A-7265-47AB-A57C-06AD40C79C62}" srcOrd="3" destOrd="0" presId="urn:microsoft.com/office/officeart/2005/8/layout/hList7"/>
    <dgm:cxn modelId="{4FF87ED1-08DE-45C8-9EBA-12291F1910C8}" type="presParOf" srcId="{FAF2B640-09E2-4015-AA12-B33F688098D3}" destId="{A0296644-4183-4497-902D-EC4841CB3068}" srcOrd="4" destOrd="0" presId="urn:microsoft.com/office/officeart/2005/8/layout/hList7"/>
    <dgm:cxn modelId="{32D9EC5D-10ED-48EC-B376-4CAB47E28631}" type="presParOf" srcId="{A0296644-4183-4497-902D-EC4841CB3068}" destId="{15B232A3-7532-44F6-A652-C45C899440E7}" srcOrd="0" destOrd="0" presId="urn:microsoft.com/office/officeart/2005/8/layout/hList7"/>
    <dgm:cxn modelId="{2BFDA6FE-BFF7-460C-9E10-7C987ED6B361}" type="presParOf" srcId="{A0296644-4183-4497-902D-EC4841CB3068}" destId="{5A45FC44-FC28-42A1-9BEB-8BB3F82C8901}" srcOrd="1" destOrd="0" presId="urn:microsoft.com/office/officeart/2005/8/layout/hList7"/>
    <dgm:cxn modelId="{2BD9B63C-02C0-48E3-86BB-D5F2FB70A99A}" type="presParOf" srcId="{A0296644-4183-4497-902D-EC4841CB3068}" destId="{0F2B9E22-0C07-479D-BD98-8C98DB6C2E29}" srcOrd="2" destOrd="0" presId="urn:microsoft.com/office/officeart/2005/8/layout/hList7"/>
    <dgm:cxn modelId="{C04E2B72-0386-4ED7-91FB-AA2A87B46CBA}" type="presParOf" srcId="{A0296644-4183-4497-902D-EC4841CB3068}" destId="{01E9F31F-D35B-4E95-8332-4E5E39F10501}" srcOrd="3" destOrd="0" presId="urn:microsoft.com/office/officeart/2005/8/layout/hList7"/>
    <dgm:cxn modelId="{3587BE36-1853-4375-AC09-EE8B197F644C}" type="presParOf" srcId="{FAF2B640-09E2-4015-AA12-B33F688098D3}" destId="{E5DC21A8-AC8A-456F-880A-9F0E53B18E02}" srcOrd="5" destOrd="0" presId="urn:microsoft.com/office/officeart/2005/8/layout/hList7"/>
    <dgm:cxn modelId="{44319240-E1A7-4393-805D-2DE01F70410A}" type="presParOf" srcId="{FAF2B640-09E2-4015-AA12-B33F688098D3}" destId="{E781C3DC-F05B-40CD-8629-591A775EAC94}" srcOrd="6" destOrd="0" presId="urn:microsoft.com/office/officeart/2005/8/layout/hList7"/>
    <dgm:cxn modelId="{3D1998AE-6DF0-44B7-839B-E4582C0BC41A}" type="presParOf" srcId="{E781C3DC-F05B-40CD-8629-591A775EAC94}" destId="{9D9C97EB-FD2D-455A-8194-153CE94C1925}" srcOrd="0" destOrd="0" presId="urn:microsoft.com/office/officeart/2005/8/layout/hList7"/>
    <dgm:cxn modelId="{2988ADF3-95C0-4020-998E-A358FD0C5439}" type="presParOf" srcId="{E781C3DC-F05B-40CD-8629-591A775EAC94}" destId="{19248CDF-3CA5-451A-B1B8-39F2E0AB3F35}" srcOrd="1" destOrd="0" presId="urn:microsoft.com/office/officeart/2005/8/layout/hList7"/>
    <dgm:cxn modelId="{2AB1470E-58EF-4259-8286-20DE02532E4E}" type="presParOf" srcId="{E781C3DC-F05B-40CD-8629-591A775EAC94}" destId="{4B278FFD-01B8-4909-AFEC-27B1946406A5}" srcOrd="2" destOrd="0" presId="urn:microsoft.com/office/officeart/2005/8/layout/hList7"/>
    <dgm:cxn modelId="{838AAB2E-B7CD-490D-A026-B16C173BB820}" type="presParOf" srcId="{E781C3DC-F05B-40CD-8629-591A775EAC94}" destId="{357DEAF4-336E-4C5C-B066-58A579172A3E}" srcOrd="3" destOrd="0" presId="urn:microsoft.com/office/officeart/2005/8/layout/hList7"/>
    <dgm:cxn modelId="{002397CE-96FE-4238-9764-F9802D36B9F8}" type="presParOf" srcId="{FAF2B640-09E2-4015-AA12-B33F688098D3}" destId="{7B43D034-4935-4236-8517-AC1E2AD611DA}" srcOrd="7" destOrd="0" presId="urn:microsoft.com/office/officeart/2005/8/layout/hList7"/>
    <dgm:cxn modelId="{2ED1CBDC-0A6E-4EC0-A365-5A217B9B4B6E}" type="presParOf" srcId="{FAF2B640-09E2-4015-AA12-B33F688098D3}" destId="{9E0E8723-EAC7-47BA-A4B9-9855E6684A98}" srcOrd="8" destOrd="0" presId="urn:microsoft.com/office/officeart/2005/8/layout/hList7"/>
    <dgm:cxn modelId="{D5932100-5F98-4230-802C-EB2EDA61E90F}" type="presParOf" srcId="{9E0E8723-EAC7-47BA-A4B9-9855E6684A98}" destId="{3CE9121F-9E26-4A58-8449-78ED10E4CF89}" srcOrd="0" destOrd="0" presId="urn:microsoft.com/office/officeart/2005/8/layout/hList7"/>
    <dgm:cxn modelId="{5AE175EC-195C-4B58-8BA4-1FAB0105BFE7}" type="presParOf" srcId="{9E0E8723-EAC7-47BA-A4B9-9855E6684A98}" destId="{B311DFBF-EAA7-4A44-AEF0-9150E4978693}" srcOrd="1" destOrd="0" presId="urn:microsoft.com/office/officeart/2005/8/layout/hList7"/>
    <dgm:cxn modelId="{B31D5705-6CB9-4389-85DA-07DA7C27CA3B}" type="presParOf" srcId="{9E0E8723-EAC7-47BA-A4B9-9855E6684A98}" destId="{4F97E6F2-3629-4E7B-8E45-F1F3F4E1BC9A}" srcOrd="2" destOrd="0" presId="urn:microsoft.com/office/officeart/2005/8/layout/hList7"/>
    <dgm:cxn modelId="{E73CA3A2-E8F7-4AB3-8B0E-15AB1234F1B9}" type="presParOf" srcId="{9E0E8723-EAC7-47BA-A4B9-9855E6684A98}" destId="{48EA336C-4259-4EFC-96EA-6536883BF40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102DD9-4675-461F-B6D6-EBFA14606EA4}"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US"/>
        </a:p>
      </dgm:t>
    </dgm:pt>
    <dgm:pt modelId="{DDDB373D-59B5-48DA-9E7B-D1554D83DDDB}">
      <dgm:prSet phldrT="[Texto]" custT="1"/>
      <dgm:spPr/>
      <dgm:t>
        <a:bodyPr/>
        <a:lstStyle/>
        <a:p>
          <a:r>
            <a:rPr lang="es-CO" sz="1600" b="1" dirty="0">
              <a:solidFill>
                <a:schemeClr val="accent6">
                  <a:lumMod val="75000"/>
                </a:schemeClr>
              </a:solidFill>
            </a:rPr>
            <a:t>Soportar</a:t>
          </a:r>
          <a:r>
            <a:rPr lang="es-CO" sz="1600" dirty="0">
              <a:solidFill>
                <a:schemeClr val="accent1">
                  <a:lumMod val="50000"/>
                </a:schemeClr>
              </a:solidFill>
            </a:rPr>
            <a:t> mediante actas de reunión, informes y comunicados las </a:t>
          </a:r>
          <a:r>
            <a:rPr lang="es-CO" sz="1600" b="1" dirty="0">
              <a:solidFill>
                <a:schemeClr val="accent6">
                  <a:lumMod val="75000"/>
                </a:schemeClr>
              </a:solidFill>
            </a:rPr>
            <a:t>acciones tomadas por el establecimiento educativo </a:t>
          </a:r>
          <a:r>
            <a:rPr lang="es-CO" sz="1600" dirty="0">
              <a:solidFill>
                <a:schemeClr val="accent1">
                  <a:lumMod val="50000"/>
                </a:schemeClr>
              </a:solidFill>
            </a:rPr>
            <a:t>para el abordaje de los casos. </a:t>
          </a:r>
          <a:endParaRPr lang="en-US" sz="1600" dirty="0">
            <a:solidFill>
              <a:schemeClr val="accent1">
                <a:lumMod val="50000"/>
              </a:schemeClr>
            </a:solidFill>
          </a:endParaRPr>
        </a:p>
      </dgm:t>
    </dgm:pt>
    <dgm:pt modelId="{B0206044-CF2E-4111-91AE-4B63EA3CB4F0}" type="parTrans" cxnId="{B541031D-E94A-45CF-90F3-57C5801AE589}">
      <dgm:prSet/>
      <dgm:spPr/>
      <dgm:t>
        <a:bodyPr/>
        <a:lstStyle/>
        <a:p>
          <a:endParaRPr lang="en-US"/>
        </a:p>
      </dgm:t>
    </dgm:pt>
    <dgm:pt modelId="{5BE23CE9-68F5-4AF9-BB39-46D6933254B8}" type="sibTrans" cxnId="{B541031D-E94A-45CF-90F3-57C5801AE589}">
      <dgm:prSet/>
      <dgm:spPr/>
      <dgm:t>
        <a:bodyPr/>
        <a:lstStyle/>
        <a:p>
          <a:endParaRPr lang="en-US"/>
        </a:p>
      </dgm:t>
    </dgm:pt>
    <dgm:pt modelId="{A766EC85-74C4-4E85-B971-A4C44A1F0557}">
      <dgm:prSet phldrT="[Texto]" custT="1"/>
      <dgm:spPr/>
      <dgm:t>
        <a:bodyPr/>
        <a:lstStyle/>
        <a:p>
          <a:r>
            <a:rPr lang="es-CO" sz="1600" dirty="0">
              <a:solidFill>
                <a:schemeClr val="accent1">
                  <a:lumMod val="50000"/>
                </a:schemeClr>
              </a:solidFill>
            </a:rPr>
            <a:t>La documentación deben dar evidencia de las acciones tomadas y </a:t>
          </a:r>
          <a:r>
            <a:rPr lang="es-CO" sz="1600" b="1" dirty="0">
              <a:solidFill>
                <a:schemeClr val="accent6">
                  <a:lumMod val="75000"/>
                </a:schemeClr>
              </a:solidFill>
            </a:rPr>
            <a:t>permitir su trazabilidad</a:t>
          </a:r>
          <a:r>
            <a:rPr lang="es-CO" sz="1600" dirty="0">
              <a:solidFill>
                <a:schemeClr val="accent1">
                  <a:lumMod val="50000"/>
                </a:schemeClr>
              </a:solidFill>
            </a:rPr>
            <a:t>: fechas, identificación de responsables, firmas, instancias de revisión.</a:t>
          </a:r>
          <a:endParaRPr lang="en-US" sz="1600" dirty="0">
            <a:solidFill>
              <a:schemeClr val="accent1">
                <a:lumMod val="50000"/>
              </a:schemeClr>
            </a:solidFill>
          </a:endParaRPr>
        </a:p>
      </dgm:t>
    </dgm:pt>
    <dgm:pt modelId="{B4B14874-0881-4D18-B025-6C6D8D026394}" type="parTrans" cxnId="{57C1816A-590B-41C7-A4D2-060500CE1F1D}">
      <dgm:prSet/>
      <dgm:spPr/>
      <dgm:t>
        <a:bodyPr/>
        <a:lstStyle/>
        <a:p>
          <a:endParaRPr lang="en-US"/>
        </a:p>
      </dgm:t>
    </dgm:pt>
    <dgm:pt modelId="{A588A761-DE92-4827-BB77-B8841EF2731A}" type="sibTrans" cxnId="{57C1816A-590B-41C7-A4D2-060500CE1F1D}">
      <dgm:prSet/>
      <dgm:spPr/>
      <dgm:t>
        <a:bodyPr/>
        <a:lstStyle/>
        <a:p>
          <a:endParaRPr lang="en-US"/>
        </a:p>
      </dgm:t>
    </dgm:pt>
    <dgm:pt modelId="{2D225867-A335-44F8-90F8-24376749077D}">
      <dgm:prSet phldrT="[Texto]" custT="1"/>
      <dgm:spPr/>
      <dgm:t>
        <a:bodyPr/>
        <a:lstStyle/>
        <a:p>
          <a:r>
            <a:rPr lang="es-CO" sz="1600" dirty="0">
              <a:solidFill>
                <a:schemeClr val="accent1">
                  <a:lumMod val="50000"/>
                </a:schemeClr>
              </a:solidFill>
            </a:rPr>
            <a:t>Almacenar y conservar los documentos generados y obtenidos en el proceso de abordaje del caso. Debe </a:t>
          </a:r>
          <a:r>
            <a:rPr lang="es-CO" sz="1600" b="1" dirty="0">
              <a:solidFill>
                <a:schemeClr val="accent6">
                  <a:lumMod val="75000"/>
                </a:schemeClr>
              </a:solidFill>
            </a:rPr>
            <a:t>custodiarse para evitar su acceso y uso no autorizado.</a:t>
          </a:r>
          <a:endParaRPr lang="en-US" sz="1600" b="1" dirty="0">
            <a:solidFill>
              <a:schemeClr val="accent6">
                <a:lumMod val="75000"/>
              </a:schemeClr>
            </a:solidFill>
          </a:endParaRPr>
        </a:p>
      </dgm:t>
    </dgm:pt>
    <dgm:pt modelId="{92047AD5-95AC-45BE-9EBD-BA261E015930}" type="parTrans" cxnId="{9FAF2DAD-88B2-4CF7-A02D-5C4C8C73F0BB}">
      <dgm:prSet/>
      <dgm:spPr/>
      <dgm:t>
        <a:bodyPr/>
        <a:lstStyle/>
        <a:p>
          <a:endParaRPr lang="en-US"/>
        </a:p>
      </dgm:t>
    </dgm:pt>
    <dgm:pt modelId="{3E9681C0-B36D-4115-925B-0285079289F1}" type="sibTrans" cxnId="{9FAF2DAD-88B2-4CF7-A02D-5C4C8C73F0BB}">
      <dgm:prSet/>
      <dgm:spPr/>
      <dgm:t>
        <a:bodyPr/>
        <a:lstStyle/>
        <a:p>
          <a:endParaRPr lang="en-US"/>
        </a:p>
      </dgm:t>
    </dgm:pt>
    <dgm:pt modelId="{E4FB2EF6-9ABA-4E7A-BF35-D3C799D10678}" type="pres">
      <dgm:prSet presAssocID="{39102DD9-4675-461F-B6D6-EBFA14606EA4}" presName="Name0" presStyleCnt="0">
        <dgm:presLayoutVars>
          <dgm:chMax/>
          <dgm:chPref/>
          <dgm:dir/>
          <dgm:animLvl val="lvl"/>
          <dgm:resizeHandles val="exact"/>
        </dgm:presLayoutVars>
      </dgm:prSet>
      <dgm:spPr/>
      <dgm:t>
        <a:bodyPr/>
        <a:lstStyle/>
        <a:p>
          <a:endParaRPr lang="es-CO"/>
        </a:p>
      </dgm:t>
    </dgm:pt>
    <dgm:pt modelId="{F0ABF519-1AC1-4205-8538-5ADE4B429A58}" type="pres">
      <dgm:prSet presAssocID="{DDDB373D-59B5-48DA-9E7B-D1554D83DDDB}" presName="composite" presStyleCnt="0"/>
      <dgm:spPr/>
    </dgm:pt>
    <dgm:pt modelId="{35BC8A15-E232-4288-88F7-35DC6825DCD0}" type="pres">
      <dgm:prSet presAssocID="{DDDB373D-59B5-48DA-9E7B-D1554D83DDDB}" presName="Image" presStyleLbl="alignNode1" presStyleIdx="0" presStyleCnt="3" custScaleY="80983"/>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t="-21000" b="-21000"/>
          </a:stretch>
        </a:blipFill>
        <a:ln w="38100">
          <a:solidFill>
            <a:srgbClr val="76B531"/>
          </a:solidFill>
        </a:ln>
      </dgm:spPr>
    </dgm:pt>
    <dgm:pt modelId="{4174C03F-81B8-4BA1-BBBE-EA2C38F9E691}" type="pres">
      <dgm:prSet presAssocID="{DDDB373D-59B5-48DA-9E7B-D1554D83DDDB}" presName="Accent" presStyleLbl="parChTrans1D1" presStyleIdx="0" presStyleCnt="3"/>
      <dgm:spPr>
        <a:ln>
          <a:solidFill>
            <a:srgbClr val="76B531"/>
          </a:solidFill>
        </a:ln>
      </dgm:spPr>
    </dgm:pt>
    <dgm:pt modelId="{9CAEA635-42F2-4A26-8FE1-839DD223259F}" type="pres">
      <dgm:prSet presAssocID="{DDDB373D-59B5-48DA-9E7B-D1554D83DDDB}" presName="Parent" presStyleLbl="revTx" presStyleIdx="0" presStyleCnt="3">
        <dgm:presLayoutVars>
          <dgm:chMax val="0"/>
          <dgm:chPref val="0"/>
          <dgm:bulletEnabled val="1"/>
        </dgm:presLayoutVars>
      </dgm:prSet>
      <dgm:spPr/>
      <dgm:t>
        <a:bodyPr/>
        <a:lstStyle/>
        <a:p>
          <a:endParaRPr lang="es-CO"/>
        </a:p>
      </dgm:t>
    </dgm:pt>
    <dgm:pt modelId="{BC430517-49CF-49AF-BEB7-D0F57EB49B1A}" type="pres">
      <dgm:prSet presAssocID="{5BE23CE9-68F5-4AF9-BB39-46D6933254B8}" presName="sibTrans" presStyleCnt="0"/>
      <dgm:spPr/>
    </dgm:pt>
    <dgm:pt modelId="{ECCDDD71-3006-4E3F-B422-0D27C67E167D}" type="pres">
      <dgm:prSet presAssocID="{A766EC85-74C4-4E85-B971-A4C44A1F0557}" presName="composite" presStyleCnt="0"/>
      <dgm:spPr/>
    </dgm:pt>
    <dgm:pt modelId="{98D1052C-B2D7-41EB-8E56-661334A83349}" type="pres">
      <dgm:prSet presAssocID="{A766EC85-74C4-4E85-B971-A4C44A1F0557}" presName="Image" presStyleLbl="alignNode1" presStyleIdx="1" presStyleCnt="3" custScaleY="80983"/>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20000" b="-20000"/>
          </a:stretch>
        </a:blipFill>
        <a:ln w="38100">
          <a:solidFill>
            <a:srgbClr val="76B531"/>
          </a:solidFill>
        </a:ln>
      </dgm:spPr>
    </dgm:pt>
    <dgm:pt modelId="{9673DB56-1A9B-4143-8799-4FD48EA4EB0E}" type="pres">
      <dgm:prSet presAssocID="{A766EC85-74C4-4E85-B971-A4C44A1F0557}" presName="Accent" presStyleLbl="parChTrans1D1" presStyleIdx="1" presStyleCnt="3"/>
      <dgm:spPr>
        <a:ln>
          <a:solidFill>
            <a:srgbClr val="76B531"/>
          </a:solidFill>
        </a:ln>
      </dgm:spPr>
    </dgm:pt>
    <dgm:pt modelId="{EBAD0E26-C02F-4CA7-A8DB-DCFDCAE15241}" type="pres">
      <dgm:prSet presAssocID="{A766EC85-74C4-4E85-B971-A4C44A1F0557}" presName="Parent" presStyleLbl="revTx" presStyleIdx="1" presStyleCnt="3">
        <dgm:presLayoutVars>
          <dgm:chMax val="0"/>
          <dgm:chPref val="0"/>
          <dgm:bulletEnabled val="1"/>
        </dgm:presLayoutVars>
      </dgm:prSet>
      <dgm:spPr/>
      <dgm:t>
        <a:bodyPr/>
        <a:lstStyle/>
        <a:p>
          <a:endParaRPr lang="es-CO"/>
        </a:p>
      </dgm:t>
    </dgm:pt>
    <dgm:pt modelId="{853489DE-7620-494E-B90D-97F15C873361}" type="pres">
      <dgm:prSet presAssocID="{A588A761-DE92-4827-BB77-B8841EF2731A}" presName="sibTrans" presStyleCnt="0"/>
      <dgm:spPr/>
    </dgm:pt>
    <dgm:pt modelId="{10E15134-AA60-4B7C-A2CF-ABDDFF8A150D}" type="pres">
      <dgm:prSet presAssocID="{2D225867-A335-44F8-90F8-24376749077D}" presName="composite" presStyleCnt="0"/>
      <dgm:spPr/>
    </dgm:pt>
    <dgm:pt modelId="{ED65619E-728B-4960-8357-3D17296DABD6}" type="pres">
      <dgm:prSet presAssocID="{2D225867-A335-44F8-90F8-24376749077D}" presName="Image" presStyleLbl="alignNode1" presStyleIdx="2" presStyleCnt="3" custScaleY="80983"/>
      <dgm:spPr>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l="-11000" r="-11000"/>
          </a:stretch>
        </a:blipFill>
        <a:ln w="38100">
          <a:solidFill>
            <a:srgbClr val="76B531"/>
          </a:solidFill>
        </a:ln>
      </dgm:spPr>
    </dgm:pt>
    <dgm:pt modelId="{9AE5B42B-5D00-4204-A658-A89CF16931A8}" type="pres">
      <dgm:prSet presAssocID="{2D225867-A335-44F8-90F8-24376749077D}" presName="Accent" presStyleLbl="parChTrans1D1" presStyleIdx="2" presStyleCnt="3"/>
      <dgm:spPr>
        <a:ln>
          <a:solidFill>
            <a:srgbClr val="76B531"/>
          </a:solidFill>
        </a:ln>
      </dgm:spPr>
    </dgm:pt>
    <dgm:pt modelId="{0C7021F9-FDB2-415C-9103-A831DC4C20A4}" type="pres">
      <dgm:prSet presAssocID="{2D225867-A335-44F8-90F8-24376749077D}" presName="Parent" presStyleLbl="revTx" presStyleIdx="2" presStyleCnt="3">
        <dgm:presLayoutVars>
          <dgm:chMax val="0"/>
          <dgm:chPref val="0"/>
          <dgm:bulletEnabled val="1"/>
        </dgm:presLayoutVars>
      </dgm:prSet>
      <dgm:spPr/>
      <dgm:t>
        <a:bodyPr/>
        <a:lstStyle/>
        <a:p>
          <a:endParaRPr lang="es-CO"/>
        </a:p>
      </dgm:t>
    </dgm:pt>
  </dgm:ptLst>
  <dgm:cxnLst>
    <dgm:cxn modelId="{2C5C0275-27CA-4382-87D9-481B9DF6C401}" type="presOf" srcId="{DDDB373D-59B5-48DA-9E7B-D1554D83DDDB}" destId="{9CAEA635-42F2-4A26-8FE1-839DD223259F}" srcOrd="0" destOrd="0" presId="urn:microsoft.com/office/officeart/2008/layout/PictureLineup"/>
    <dgm:cxn modelId="{6D4CD129-C65B-476B-8875-40DE28B2EA1D}" type="presOf" srcId="{39102DD9-4675-461F-B6D6-EBFA14606EA4}" destId="{E4FB2EF6-9ABA-4E7A-BF35-D3C799D10678}" srcOrd="0" destOrd="0" presId="urn:microsoft.com/office/officeart/2008/layout/PictureLineup"/>
    <dgm:cxn modelId="{57C1816A-590B-41C7-A4D2-060500CE1F1D}" srcId="{39102DD9-4675-461F-B6D6-EBFA14606EA4}" destId="{A766EC85-74C4-4E85-B971-A4C44A1F0557}" srcOrd="1" destOrd="0" parTransId="{B4B14874-0881-4D18-B025-6C6D8D026394}" sibTransId="{A588A761-DE92-4827-BB77-B8841EF2731A}"/>
    <dgm:cxn modelId="{A2822895-B1D8-47FF-8DC7-B733F059A5B7}" type="presOf" srcId="{2D225867-A335-44F8-90F8-24376749077D}" destId="{0C7021F9-FDB2-415C-9103-A831DC4C20A4}" srcOrd="0" destOrd="0" presId="urn:microsoft.com/office/officeart/2008/layout/PictureLineup"/>
    <dgm:cxn modelId="{9FAF2DAD-88B2-4CF7-A02D-5C4C8C73F0BB}" srcId="{39102DD9-4675-461F-B6D6-EBFA14606EA4}" destId="{2D225867-A335-44F8-90F8-24376749077D}" srcOrd="2" destOrd="0" parTransId="{92047AD5-95AC-45BE-9EBD-BA261E015930}" sibTransId="{3E9681C0-B36D-4115-925B-0285079289F1}"/>
    <dgm:cxn modelId="{B541031D-E94A-45CF-90F3-57C5801AE589}" srcId="{39102DD9-4675-461F-B6D6-EBFA14606EA4}" destId="{DDDB373D-59B5-48DA-9E7B-D1554D83DDDB}" srcOrd="0" destOrd="0" parTransId="{B0206044-CF2E-4111-91AE-4B63EA3CB4F0}" sibTransId="{5BE23CE9-68F5-4AF9-BB39-46D6933254B8}"/>
    <dgm:cxn modelId="{DE111EAD-D0E0-4A17-A746-867F5B384DB2}" type="presOf" srcId="{A766EC85-74C4-4E85-B971-A4C44A1F0557}" destId="{EBAD0E26-C02F-4CA7-A8DB-DCFDCAE15241}" srcOrd="0" destOrd="0" presId="urn:microsoft.com/office/officeart/2008/layout/PictureLineup"/>
    <dgm:cxn modelId="{CE027518-264B-4A6F-89FB-3DE1B7B7D1CF}" type="presParOf" srcId="{E4FB2EF6-9ABA-4E7A-BF35-D3C799D10678}" destId="{F0ABF519-1AC1-4205-8538-5ADE4B429A58}" srcOrd="0" destOrd="0" presId="urn:microsoft.com/office/officeart/2008/layout/PictureLineup"/>
    <dgm:cxn modelId="{16C834A1-B10C-4B26-BDE6-DE07D531BCA0}" type="presParOf" srcId="{F0ABF519-1AC1-4205-8538-5ADE4B429A58}" destId="{35BC8A15-E232-4288-88F7-35DC6825DCD0}" srcOrd="0" destOrd="0" presId="urn:microsoft.com/office/officeart/2008/layout/PictureLineup"/>
    <dgm:cxn modelId="{AC065C3D-A746-488E-96D3-E955DEB6032A}" type="presParOf" srcId="{F0ABF519-1AC1-4205-8538-5ADE4B429A58}" destId="{4174C03F-81B8-4BA1-BBBE-EA2C38F9E691}" srcOrd="1" destOrd="0" presId="urn:microsoft.com/office/officeart/2008/layout/PictureLineup"/>
    <dgm:cxn modelId="{0125061C-F0EC-448F-904A-DC7D6DE9F457}" type="presParOf" srcId="{F0ABF519-1AC1-4205-8538-5ADE4B429A58}" destId="{9CAEA635-42F2-4A26-8FE1-839DD223259F}" srcOrd="2" destOrd="0" presId="urn:microsoft.com/office/officeart/2008/layout/PictureLineup"/>
    <dgm:cxn modelId="{13B56A0E-B95D-4F14-994E-6DBA8BB8D0E1}" type="presParOf" srcId="{E4FB2EF6-9ABA-4E7A-BF35-D3C799D10678}" destId="{BC430517-49CF-49AF-BEB7-D0F57EB49B1A}" srcOrd="1" destOrd="0" presId="urn:microsoft.com/office/officeart/2008/layout/PictureLineup"/>
    <dgm:cxn modelId="{6903F9E9-9804-4EE5-BB04-4FD444A60C52}" type="presParOf" srcId="{E4FB2EF6-9ABA-4E7A-BF35-D3C799D10678}" destId="{ECCDDD71-3006-4E3F-B422-0D27C67E167D}" srcOrd="2" destOrd="0" presId="urn:microsoft.com/office/officeart/2008/layout/PictureLineup"/>
    <dgm:cxn modelId="{C739EAE5-7F94-453E-9A5E-474F9BCE2F5B}" type="presParOf" srcId="{ECCDDD71-3006-4E3F-B422-0D27C67E167D}" destId="{98D1052C-B2D7-41EB-8E56-661334A83349}" srcOrd="0" destOrd="0" presId="urn:microsoft.com/office/officeart/2008/layout/PictureLineup"/>
    <dgm:cxn modelId="{F4D6935B-85E1-488B-B9C8-404EF3526C64}" type="presParOf" srcId="{ECCDDD71-3006-4E3F-B422-0D27C67E167D}" destId="{9673DB56-1A9B-4143-8799-4FD48EA4EB0E}" srcOrd="1" destOrd="0" presId="urn:microsoft.com/office/officeart/2008/layout/PictureLineup"/>
    <dgm:cxn modelId="{ED1D0646-3388-4A46-85C9-BA3EC9A3172E}" type="presParOf" srcId="{ECCDDD71-3006-4E3F-B422-0D27C67E167D}" destId="{EBAD0E26-C02F-4CA7-A8DB-DCFDCAE15241}" srcOrd="2" destOrd="0" presId="urn:microsoft.com/office/officeart/2008/layout/PictureLineup"/>
    <dgm:cxn modelId="{CE129EB9-2937-4F20-BC71-417B709EFEE0}" type="presParOf" srcId="{E4FB2EF6-9ABA-4E7A-BF35-D3C799D10678}" destId="{853489DE-7620-494E-B90D-97F15C873361}" srcOrd="3" destOrd="0" presId="urn:microsoft.com/office/officeart/2008/layout/PictureLineup"/>
    <dgm:cxn modelId="{27A886D3-8B71-43DF-8F7B-4200C252C741}" type="presParOf" srcId="{E4FB2EF6-9ABA-4E7A-BF35-D3C799D10678}" destId="{10E15134-AA60-4B7C-A2CF-ABDDFF8A150D}" srcOrd="4" destOrd="0" presId="urn:microsoft.com/office/officeart/2008/layout/PictureLineup"/>
    <dgm:cxn modelId="{B1785F83-AF4E-4A70-881B-6A87C473CD96}" type="presParOf" srcId="{10E15134-AA60-4B7C-A2CF-ABDDFF8A150D}" destId="{ED65619E-728B-4960-8357-3D17296DABD6}" srcOrd="0" destOrd="0" presId="urn:microsoft.com/office/officeart/2008/layout/PictureLineup"/>
    <dgm:cxn modelId="{DEBD8DC4-A799-4817-8D15-FD59B98626FA}" type="presParOf" srcId="{10E15134-AA60-4B7C-A2CF-ABDDFF8A150D}" destId="{9AE5B42B-5D00-4204-A658-A89CF16931A8}" srcOrd="1" destOrd="0" presId="urn:microsoft.com/office/officeart/2008/layout/PictureLineup"/>
    <dgm:cxn modelId="{954011EA-8ABA-45DE-9837-5D31AC3811B7}" type="presParOf" srcId="{10E15134-AA60-4B7C-A2CF-ABDDFF8A150D}" destId="{0C7021F9-FDB2-415C-9103-A831DC4C20A4}" srcOrd="2" destOrd="0" presId="urn:microsoft.com/office/officeart/2008/layout/PictureLineu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7146B3-874E-4589-831F-7A8EFA169281}" type="doc">
      <dgm:prSet loTypeId="urn:microsoft.com/office/officeart/2005/8/layout/chevron1" loCatId="process" qsTypeId="urn:microsoft.com/office/officeart/2005/8/quickstyle/simple1" qsCatId="simple" csTypeId="urn:microsoft.com/office/officeart/2005/8/colors/accent1_2" csCatId="accent1" phldr="1"/>
      <dgm:spPr/>
    </dgm:pt>
    <dgm:pt modelId="{DCD8F078-B77D-4100-A7A4-60EE4A30E082}">
      <dgm:prSet phldrT="[Texto]" custT="1"/>
      <dgm:spPr>
        <a:solidFill>
          <a:schemeClr val="accent1">
            <a:lumMod val="75000"/>
          </a:schemeClr>
        </a:solidFill>
      </dgm:spPr>
      <dgm:t>
        <a:bodyPr/>
        <a:lstStyle/>
        <a:p>
          <a:r>
            <a:rPr lang="es-CO" sz="1800" b="1" dirty="0">
              <a:solidFill>
                <a:schemeClr val="bg1"/>
              </a:solidFill>
            </a:rPr>
            <a:t>Identificación</a:t>
          </a:r>
          <a:endParaRPr lang="en-US" sz="1800" dirty="0">
            <a:solidFill>
              <a:schemeClr val="bg1"/>
            </a:solidFill>
          </a:endParaRPr>
        </a:p>
      </dgm:t>
    </dgm:pt>
    <dgm:pt modelId="{21A08364-09AE-4224-8259-DCB262F4E788}" type="parTrans" cxnId="{AE1957BA-C284-42A7-A36C-5984FCF09D9F}">
      <dgm:prSet/>
      <dgm:spPr/>
      <dgm:t>
        <a:bodyPr/>
        <a:lstStyle/>
        <a:p>
          <a:endParaRPr lang="en-US"/>
        </a:p>
      </dgm:t>
    </dgm:pt>
    <dgm:pt modelId="{5F002056-829B-4B1D-A251-4F7EB3239F6D}" type="sibTrans" cxnId="{AE1957BA-C284-42A7-A36C-5984FCF09D9F}">
      <dgm:prSet/>
      <dgm:spPr/>
      <dgm:t>
        <a:bodyPr/>
        <a:lstStyle/>
        <a:p>
          <a:endParaRPr lang="en-US"/>
        </a:p>
      </dgm:t>
    </dgm:pt>
    <dgm:pt modelId="{D89DA833-6911-4B95-BF07-6B8CF78B9DD7}">
      <dgm:prSet phldrT="[Texto]" custT="1"/>
      <dgm:spPr>
        <a:solidFill>
          <a:schemeClr val="accent1">
            <a:lumMod val="75000"/>
          </a:schemeClr>
        </a:solidFill>
      </dgm:spPr>
      <dgm:t>
        <a:bodyPr/>
        <a:lstStyle/>
        <a:p>
          <a:r>
            <a:rPr lang="es-CO" sz="1800" b="1" dirty="0">
              <a:solidFill>
                <a:schemeClr val="bg1"/>
              </a:solidFill>
            </a:rPr>
            <a:t>Registro</a:t>
          </a:r>
          <a:endParaRPr lang="en-US" sz="1800" dirty="0">
            <a:solidFill>
              <a:schemeClr val="bg1"/>
            </a:solidFill>
          </a:endParaRPr>
        </a:p>
      </dgm:t>
    </dgm:pt>
    <dgm:pt modelId="{B7C7956C-78E9-4883-9D46-FBC2745D824C}" type="parTrans" cxnId="{B0A53EFC-FDE4-4C2C-82FA-609FE64F9309}">
      <dgm:prSet/>
      <dgm:spPr/>
      <dgm:t>
        <a:bodyPr/>
        <a:lstStyle/>
        <a:p>
          <a:endParaRPr lang="en-US"/>
        </a:p>
      </dgm:t>
    </dgm:pt>
    <dgm:pt modelId="{8D6E920B-9B4D-4DEE-AE5F-3DC558DDC9DA}" type="sibTrans" cxnId="{B0A53EFC-FDE4-4C2C-82FA-609FE64F9309}">
      <dgm:prSet/>
      <dgm:spPr/>
      <dgm:t>
        <a:bodyPr/>
        <a:lstStyle/>
        <a:p>
          <a:endParaRPr lang="en-US"/>
        </a:p>
      </dgm:t>
    </dgm:pt>
    <dgm:pt modelId="{BADFBF29-71FE-4A64-B949-763E6D05C1E1}">
      <dgm:prSet phldrT="[Texto]" custT="1"/>
      <dgm:spPr>
        <a:solidFill>
          <a:schemeClr val="accent1">
            <a:lumMod val="75000"/>
          </a:schemeClr>
        </a:solidFill>
      </dgm:spPr>
      <dgm:t>
        <a:bodyPr/>
        <a:lstStyle/>
        <a:p>
          <a:r>
            <a:rPr lang="es-CO" sz="1800" b="1" dirty="0">
              <a:solidFill>
                <a:schemeClr val="bg1"/>
              </a:solidFill>
            </a:rPr>
            <a:t>Seguimiento</a:t>
          </a:r>
          <a:endParaRPr lang="en-US" sz="1800" dirty="0">
            <a:solidFill>
              <a:schemeClr val="bg1"/>
            </a:solidFill>
          </a:endParaRPr>
        </a:p>
      </dgm:t>
    </dgm:pt>
    <dgm:pt modelId="{ACAEF1E0-0885-4757-86A9-774761F07508}" type="parTrans" cxnId="{CA385DA5-FC64-46DD-A80D-B0DE81671676}">
      <dgm:prSet/>
      <dgm:spPr/>
      <dgm:t>
        <a:bodyPr/>
        <a:lstStyle/>
        <a:p>
          <a:endParaRPr lang="en-US"/>
        </a:p>
      </dgm:t>
    </dgm:pt>
    <dgm:pt modelId="{6185679F-FA29-4BA5-AE7D-DA158127012D}" type="sibTrans" cxnId="{CA385DA5-FC64-46DD-A80D-B0DE81671676}">
      <dgm:prSet/>
      <dgm:spPr/>
      <dgm:t>
        <a:bodyPr/>
        <a:lstStyle/>
        <a:p>
          <a:endParaRPr lang="en-US"/>
        </a:p>
      </dgm:t>
    </dgm:pt>
    <dgm:pt modelId="{A65E352E-84FB-4AC9-9D46-EDD01117C8EE}" type="pres">
      <dgm:prSet presAssocID="{837146B3-874E-4589-831F-7A8EFA169281}" presName="Name0" presStyleCnt="0">
        <dgm:presLayoutVars>
          <dgm:dir/>
          <dgm:animLvl val="lvl"/>
          <dgm:resizeHandles val="exact"/>
        </dgm:presLayoutVars>
      </dgm:prSet>
      <dgm:spPr/>
    </dgm:pt>
    <dgm:pt modelId="{A1E8BDAB-A5D4-40E7-9E7E-7A7042A82951}" type="pres">
      <dgm:prSet presAssocID="{DCD8F078-B77D-4100-A7A4-60EE4A30E082}" presName="parTxOnly" presStyleLbl="node1" presStyleIdx="0" presStyleCnt="3" custScaleX="118838" custLinFactNeighborX="15306">
        <dgm:presLayoutVars>
          <dgm:chMax val="0"/>
          <dgm:chPref val="0"/>
          <dgm:bulletEnabled val="1"/>
        </dgm:presLayoutVars>
      </dgm:prSet>
      <dgm:spPr/>
      <dgm:t>
        <a:bodyPr/>
        <a:lstStyle/>
        <a:p>
          <a:endParaRPr lang="es-CO"/>
        </a:p>
      </dgm:t>
    </dgm:pt>
    <dgm:pt modelId="{FE25D10C-24C0-459C-82FA-E46180BECC11}" type="pres">
      <dgm:prSet presAssocID="{5F002056-829B-4B1D-A251-4F7EB3239F6D}" presName="parTxOnlySpace" presStyleCnt="0"/>
      <dgm:spPr/>
    </dgm:pt>
    <dgm:pt modelId="{8C7B0AEA-79C3-4E67-BDD6-0ADE75E77000}" type="pres">
      <dgm:prSet presAssocID="{D89DA833-6911-4B95-BF07-6B8CF78B9DD7}" presName="parTxOnly" presStyleLbl="node1" presStyleIdx="1" presStyleCnt="3">
        <dgm:presLayoutVars>
          <dgm:chMax val="0"/>
          <dgm:chPref val="0"/>
          <dgm:bulletEnabled val="1"/>
        </dgm:presLayoutVars>
      </dgm:prSet>
      <dgm:spPr/>
      <dgm:t>
        <a:bodyPr/>
        <a:lstStyle/>
        <a:p>
          <a:endParaRPr lang="es-CO"/>
        </a:p>
      </dgm:t>
    </dgm:pt>
    <dgm:pt modelId="{58061117-A0E0-43C9-ADE5-B8662B1D104B}" type="pres">
      <dgm:prSet presAssocID="{8D6E920B-9B4D-4DEE-AE5F-3DC558DDC9DA}" presName="parTxOnlySpace" presStyleCnt="0"/>
      <dgm:spPr/>
    </dgm:pt>
    <dgm:pt modelId="{AD2EAB6F-A16C-4247-B6FD-06794FE2284E}" type="pres">
      <dgm:prSet presAssocID="{BADFBF29-71FE-4A64-B949-763E6D05C1E1}" presName="parTxOnly" presStyleLbl="node1" presStyleIdx="2" presStyleCnt="3" custScaleX="107163">
        <dgm:presLayoutVars>
          <dgm:chMax val="0"/>
          <dgm:chPref val="0"/>
          <dgm:bulletEnabled val="1"/>
        </dgm:presLayoutVars>
      </dgm:prSet>
      <dgm:spPr/>
      <dgm:t>
        <a:bodyPr/>
        <a:lstStyle/>
        <a:p>
          <a:endParaRPr lang="es-CO"/>
        </a:p>
      </dgm:t>
    </dgm:pt>
  </dgm:ptLst>
  <dgm:cxnLst>
    <dgm:cxn modelId="{CA385DA5-FC64-46DD-A80D-B0DE81671676}" srcId="{837146B3-874E-4589-831F-7A8EFA169281}" destId="{BADFBF29-71FE-4A64-B949-763E6D05C1E1}" srcOrd="2" destOrd="0" parTransId="{ACAEF1E0-0885-4757-86A9-774761F07508}" sibTransId="{6185679F-FA29-4BA5-AE7D-DA158127012D}"/>
    <dgm:cxn modelId="{A53E8472-9E81-46F5-BF84-BE0D51EE8D02}" type="presOf" srcId="{D89DA833-6911-4B95-BF07-6B8CF78B9DD7}" destId="{8C7B0AEA-79C3-4E67-BDD6-0ADE75E77000}" srcOrd="0" destOrd="0" presId="urn:microsoft.com/office/officeart/2005/8/layout/chevron1"/>
    <dgm:cxn modelId="{7B44FF56-879B-4CD0-9E63-6944B5126D08}" type="presOf" srcId="{BADFBF29-71FE-4A64-B949-763E6D05C1E1}" destId="{AD2EAB6F-A16C-4247-B6FD-06794FE2284E}" srcOrd="0" destOrd="0" presId="urn:microsoft.com/office/officeart/2005/8/layout/chevron1"/>
    <dgm:cxn modelId="{B0A53EFC-FDE4-4C2C-82FA-609FE64F9309}" srcId="{837146B3-874E-4589-831F-7A8EFA169281}" destId="{D89DA833-6911-4B95-BF07-6B8CF78B9DD7}" srcOrd="1" destOrd="0" parTransId="{B7C7956C-78E9-4883-9D46-FBC2745D824C}" sibTransId="{8D6E920B-9B4D-4DEE-AE5F-3DC558DDC9DA}"/>
    <dgm:cxn modelId="{84F5CE1C-DA27-424C-A67A-13AF54ECE361}" type="presOf" srcId="{DCD8F078-B77D-4100-A7A4-60EE4A30E082}" destId="{A1E8BDAB-A5D4-40E7-9E7E-7A7042A82951}" srcOrd="0" destOrd="0" presId="urn:microsoft.com/office/officeart/2005/8/layout/chevron1"/>
    <dgm:cxn modelId="{398E76B8-4084-433D-82B9-B937B5F7ACA3}" type="presOf" srcId="{837146B3-874E-4589-831F-7A8EFA169281}" destId="{A65E352E-84FB-4AC9-9D46-EDD01117C8EE}" srcOrd="0" destOrd="0" presId="urn:microsoft.com/office/officeart/2005/8/layout/chevron1"/>
    <dgm:cxn modelId="{AE1957BA-C284-42A7-A36C-5984FCF09D9F}" srcId="{837146B3-874E-4589-831F-7A8EFA169281}" destId="{DCD8F078-B77D-4100-A7A4-60EE4A30E082}" srcOrd="0" destOrd="0" parTransId="{21A08364-09AE-4224-8259-DCB262F4E788}" sibTransId="{5F002056-829B-4B1D-A251-4F7EB3239F6D}"/>
    <dgm:cxn modelId="{1CF9F8D2-4CE4-43DD-9916-9A5781B2AB02}" type="presParOf" srcId="{A65E352E-84FB-4AC9-9D46-EDD01117C8EE}" destId="{A1E8BDAB-A5D4-40E7-9E7E-7A7042A82951}" srcOrd="0" destOrd="0" presId="urn:microsoft.com/office/officeart/2005/8/layout/chevron1"/>
    <dgm:cxn modelId="{21EA4E2C-638F-48A3-A664-B33E0240ADE5}" type="presParOf" srcId="{A65E352E-84FB-4AC9-9D46-EDD01117C8EE}" destId="{FE25D10C-24C0-459C-82FA-E46180BECC11}" srcOrd="1" destOrd="0" presId="urn:microsoft.com/office/officeart/2005/8/layout/chevron1"/>
    <dgm:cxn modelId="{72CE482A-3AAA-4EEE-9355-22E38E1F86A4}" type="presParOf" srcId="{A65E352E-84FB-4AC9-9D46-EDD01117C8EE}" destId="{8C7B0AEA-79C3-4E67-BDD6-0ADE75E77000}" srcOrd="2" destOrd="0" presId="urn:microsoft.com/office/officeart/2005/8/layout/chevron1"/>
    <dgm:cxn modelId="{D96B4AB5-F82E-49C1-9F77-34FE3904622D}" type="presParOf" srcId="{A65E352E-84FB-4AC9-9D46-EDD01117C8EE}" destId="{58061117-A0E0-43C9-ADE5-B8662B1D104B}" srcOrd="3" destOrd="0" presId="urn:microsoft.com/office/officeart/2005/8/layout/chevron1"/>
    <dgm:cxn modelId="{75CBF45D-50BF-42FA-9232-D4F81C83F515}" type="presParOf" srcId="{A65E352E-84FB-4AC9-9D46-EDD01117C8EE}" destId="{AD2EAB6F-A16C-4247-B6FD-06794FE2284E}"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5F9CBA1-9B9D-4540-9DC1-966E8ED8FA1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25171B75-43E0-41E1-9565-B6BBB131D733}">
      <dgm:prSet phldrT="[Texto]" custT="1"/>
      <dgm:spPr>
        <a:solidFill>
          <a:srgbClr val="31859C"/>
        </a:solidFill>
      </dgm:spPr>
      <dgm:t>
        <a:bodyPr/>
        <a:lstStyle/>
        <a:p>
          <a:r>
            <a:rPr lang="es-ES" sz="1500" dirty="0">
              <a:latin typeface="Arial Rounded MT Bold" panose="020F0704030504030204" pitchFamily="34" charset="0"/>
              <a:cs typeface="Arial" panose="020B0604020202020204" pitchFamily="34" charset="0"/>
            </a:rPr>
            <a:t>Reporte de casos</a:t>
          </a:r>
        </a:p>
      </dgm:t>
    </dgm:pt>
    <dgm:pt modelId="{716E412A-2A5F-4C4C-94AE-A4B2AF7BB6DC}" type="parTrans" cxnId="{AEAC3F1D-DF92-41EB-A18D-A3EBCE202462}">
      <dgm:prSet/>
      <dgm:spPr/>
      <dgm:t>
        <a:bodyPr/>
        <a:lstStyle/>
        <a:p>
          <a:endParaRPr lang="es-ES" sz="1500">
            <a:latin typeface="Arial" panose="020B0604020202020204" pitchFamily="34" charset="0"/>
            <a:cs typeface="Arial" panose="020B0604020202020204" pitchFamily="34" charset="0"/>
          </a:endParaRPr>
        </a:p>
      </dgm:t>
    </dgm:pt>
    <dgm:pt modelId="{58B8B300-5C06-48A5-A671-331C3EDCC66E}" type="sibTrans" cxnId="{AEAC3F1D-DF92-41EB-A18D-A3EBCE202462}">
      <dgm:prSet/>
      <dgm:spPr>
        <a:solidFill>
          <a:srgbClr val="009FE3"/>
        </a:solidFill>
        <a:ln>
          <a:solidFill>
            <a:schemeClr val="accent1"/>
          </a:solidFill>
        </a:ln>
      </dgm:spPr>
      <dgm:t>
        <a:bodyPr/>
        <a:lstStyle/>
        <a:p>
          <a:endParaRPr lang="es-ES" sz="1500">
            <a:latin typeface="Arial" panose="020B0604020202020204" pitchFamily="34" charset="0"/>
            <a:cs typeface="Arial" panose="020B0604020202020204" pitchFamily="34" charset="0"/>
          </a:endParaRPr>
        </a:p>
      </dgm:t>
    </dgm:pt>
    <dgm:pt modelId="{D2947C02-5238-4EAC-BA7C-170F4512508F}">
      <dgm:prSet phldrT="[Texto]" custT="1"/>
      <dgm:spPr/>
      <dgm:t>
        <a:bodyPr/>
        <a:lstStyle/>
        <a:p>
          <a:pPr algn="l"/>
          <a:r>
            <a:rPr lang="es-ES" sz="1500" dirty="0">
              <a:solidFill>
                <a:schemeClr val="accent1">
                  <a:lumMod val="50000"/>
                </a:schemeClr>
              </a:solidFill>
              <a:latin typeface="Arial Rounded MT Bold" panose="020F0704030504030204" pitchFamily="34" charset="0"/>
              <a:cs typeface="Arial" panose="020B0604020202020204" pitchFamily="34" charset="0"/>
            </a:rPr>
            <a:t>Establecimientos </a:t>
          </a:r>
          <a:r>
            <a:rPr lang="es-ES" sz="1500" b="0" dirty="0">
              <a:solidFill>
                <a:schemeClr val="accent1">
                  <a:lumMod val="50000"/>
                </a:schemeClr>
              </a:solidFill>
              <a:latin typeface="Arial Rounded MT Bold" panose="020F0704030504030204" pitchFamily="34" charset="0"/>
              <a:cs typeface="Arial" panose="020B0604020202020204" pitchFamily="34" charset="0"/>
            </a:rPr>
            <a:t>educativos (rector, orientador escolar, </a:t>
          </a:r>
          <a:r>
            <a:rPr lang="es-ES" sz="1500" dirty="0">
              <a:solidFill>
                <a:schemeClr val="accent1">
                  <a:lumMod val="50000"/>
                </a:schemeClr>
              </a:solidFill>
              <a:latin typeface="Arial Rounded MT Bold" panose="020F0704030504030204" pitchFamily="34" charset="0"/>
              <a:cs typeface="Arial" panose="020B0604020202020204" pitchFamily="34" charset="0"/>
            </a:rPr>
            <a:t>coordinador)</a:t>
          </a:r>
        </a:p>
      </dgm:t>
    </dgm:pt>
    <dgm:pt modelId="{F03E24A7-2AB1-49DE-8E5C-DCCDF63B52EB}" type="parTrans" cxnId="{4CCAD5F5-7A7C-4F44-83AF-09E7929DA5C3}">
      <dgm:prSet/>
      <dgm:spPr/>
      <dgm:t>
        <a:bodyPr/>
        <a:lstStyle/>
        <a:p>
          <a:endParaRPr lang="es-ES" sz="1500">
            <a:latin typeface="Arial" panose="020B0604020202020204" pitchFamily="34" charset="0"/>
            <a:cs typeface="Arial" panose="020B0604020202020204" pitchFamily="34" charset="0"/>
          </a:endParaRPr>
        </a:p>
      </dgm:t>
    </dgm:pt>
    <dgm:pt modelId="{079C6593-4B29-4D8B-9741-147788ECE219}" type="sibTrans" cxnId="{4CCAD5F5-7A7C-4F44-83AF-09E7929DA5C3}">
      <dgm:prSet/>
      <dgm:spPr/>
      <dgm:t>
        <a:bodyPr/>
        <a:lstStyle/>
        <a:p>
          <a:endParaRPr lang="es-ES" sz="1500">
            <a:latin typeface="Arial" panose="020B0604020202020204" pitchFamily="34" charset="0"/>
            <a:cs typeface="Arial" panose="020B0604020202020204" pitchFamily="34" charset="0"/>
          </a:endParaRPr>
        </a:p>
      </dgm:t>
    </dgm:pt>
    <dgm:pt modelId="{F2D2DE8B-D3AA-44C5-A41D-D55F01813FEC}">
      <dgm:prSet phldrT="[Texto]" custT="1"/>
      <dgm:spPr>
        <a:solidFill>
          <a:srgbClr val="31859C"/>
        </a:solidFill>
      </dgm:spPr>
      <dgm:t>
        <a:bodyPr/>
        <a:lstStyle/>
        <a:p>
          <a:r>
            <a:rPr lang="es-ES" sz="1500" dirty="0">
              <a:latin typeface="Arial Rounded MT Bold" panose="020F0704030504030204" pitchFamily="34" charset="0"/>
              <a:cs typeface="Arial" panose="020B0604020202020204" pitchFamily="34" charset="0"/>
            </a:rPr>
            <a:t>Revisión y priorización de casos</a:t>
          </a:r>
        </a:p>
      </dgm:t>
    </dgm:pt>
    <dgm:pt modelId="{88B515B3-3409-48D8-AF61-C7DCC34F5F32}" type="parTrans" cxnId="{5B9EF91C-9395-4FFE-AE23-EF269FA39202}">
      <dgm:prSet/>
      <dgm:spPr/>
      <dgm:t>
        <a:bodyPr/>
        <a:lstStyle/>
        <a:p>
          <a:endParaRPr lang="es-ES" sz="1500">
            <a:latin typeface="Arial" panose="020B0604020202020204" pitchFamily="34" charset="0"/>
            <a:cs typeface="Arial" panose="020B0604020202020204" pitchFamily="34" charset="0"/>
          </a:endParaRPr>
        </a:p>
      </dgm:t>
    </dgm:pt>
    <dgm:pt modelId="{CA0AD0A2-5721-44DB-A4FE-72C126BA36C2}" type="sibTrans" cxnId="{5B9EF91C-9395-4FFE-AE23-EF269FA39202}">
      <dgm:prSet/>
      <dgm:spPr>
        <a:solidFill>
          <a:srgbClr val="009FE3"/>
        </a:solidFill>
        <a:ln>
          <a:solidFill>
            <a:schemeClr val="accent1"/>
          </a:solidFill>
        </a:ln>
      </dgm:spPr>
      <dgm:t>
        <a:bodyPr/>
        <a:lstStyle/>
        <a:p>
          <a:endParaRPr lang="es-ES" sz="1500">
            <a:latin typeface="Arial" panose="020B0604020202020204" pitchFamily="34" charset="0"/>
            <a:cs typeface="Arial" panose="020B0604020202020204" pitchFamily="34" charset="0"/>
          </a:endParaRPr>
        </a:p>
      </dgm:t>
    </dgm:pt>
    <dgm:pt modelId="{431DCD4D-DD24-4C15-8929-A3CF48C7D2E1}">
      <dgm:prSet phldrT="[Texto]" custT="1"/>
      <dgm:spPr/>
      <dgm:t>
        <a:bodyPr/>
        <a:lstStyle/>
        <a:p>
          <a:pPr algn="l"/>
          <a:r>
            <a:rPr lang="es-ES" sz="1500" dirty="0">
              <a:solidFill>
                <a:schemeClr val="accent1">
                  <a:lumMod val="50000"/>
                </a:schemeClr>
              </a:solidFill>
              <a:latin typeface="Arial Rounded MT Bold" panose="020F0704030504030204" pitchFamily="34" charset="0"/>
              <a:cs typeface="Arial" panose="020B0604020202020204" pitchFamily="34" charset="0"/>
            </a:rPr>
            <a:t>Asesoría  para la activación de protocolos</a:t>
          </a:r>
        </a:p>
      </dgm:t>
    </dgm:pt>
    <dgm:pt modelId="{14F258DD-E486-45AF-BC5A-DB4500CBE61E}" type="parTrans" cxnId="{F563EF7C-A567-4996-9349-7715352B3865}">
      <dgm:prSet/>
      <dgm:spPr/>
      <dgm:t>
        <a:bodyPr/>
        <a:lstStyle/>
        <a:p>
          <a:endParaRPr lang="es-ES" sz="1500">
            <a:latin typeface="Arial" panose="020B0604020202020204" pitchFamily="34" charset="0"/>
            <a:cs typeface="Arial" panose="020B0604020202020204" pitchFamily="34" charset="0"/>
          </a:endParaRPr>
        </a:p>
      </dgm:t>
    </dgm:pt>
    <dgm:pt modelId="{62C7662F-428C-44BE-A47E-C62214FB9D0E}" type="sibTrans" cxnId="{F563EF7C-A567-4996-9349-7715352B3865}">
      <dgm:prSet/>
      <dgm:spPr/>
      <dgm:t>
        <a:bodyPr/>
        <a:lstStyle/>
        <a:p>
          <a:endParaRPr lang="es-ES" sz="1500">
            <a:latin typeface="Arial" panose="020B0604020202020204" pitchFamily="34" charset="0"/>
            <a:cs typeface="Arial" panose="020B0604020202020204" pitchFamily="34" charset="0"/>
          </a:endParaRPr>
        </a:p>
      </dgm:t>
    </dgm:pt>
    <dgm:pt modelId="{C09BC23A-2BCD-4FF6-9302-E9E9A8599DEF}">
      <dgm:prSet phldrT="[Texto]" custT="1"/>
      <dgm:spPr>
        <a:solidFill>
          <a:srgbClr val="31859C"/>
        </a:solidFill>
      </dgm:spPr>
      <dgm:t>
        <a:bodyPr/>
        <a:lstStyle/>
        <a:p>
          <a:r>
            <a:rPr lang="es-ES" sz="1500" dirty="0">
              <a:latin typeface="Arial Rounded MT Bold" panose="020F0704030504030204" pitchFamily="34" charset="0"/>
              <a:cs typeface="Arial" panose="020B0604020202020204" pitchFamily="34" charset="0"/>
            </a:rPr>
            <a:t>Seguimiento y cierre de casos</a:t>
          </a:r>
        </a:p>
      </dgm:t>
    </dgm:pt>
    <dgm:pt modelId="{DD250412-5FD9-4471-AE05-31B696087691}" type="parTrans" cxnId="{D3DC7362-8603-43E2-A8B6-DFE9468A33FD}">
      <dgm:prSet/>
      <dgm:spPr/>
      <dgm:t>
        <a:bodyPr/>
        <a:lstStyle/>
        <a:p>
          <a:endParaRPr lang="es-ES" sz="1500">
            <a:latin typeface="Arial" panose="020B0604020202020204" pitchFamily="34" charset="0"/>
            <a:cs typeface="Arial" panose="020B0604020202020204" pitchFamily="34" charset="0"/>
          </a:endParaRPr>
        </a:p>
      </dgm:t>
    </dgm:pt>
    <dgm:pt modelId="{6A4BD6CA-10EC-4673-8B69-B9BA38532477}" type="sibTrans" cxnId="{D3DC7362-8603-43E2-A8B6-DFE9468A33FD}">
      <dgm:prSet/>
      <dgm:spPr/>
      <dgm:t>
        <a:bodyPr/>
        <a:lstStyle/>
        <a:p>
          <a:endParaRPr lang="es-ES" sz="1500">
            <a:latin typeface="Arial" panose="020B0604020202020204" pitchFamily="34" charset="0"/>
            <a:cs typeface="Arial" panose="020B0604020202020204" pitchFamily="34" charset="0"/>
          </a:endParaRPr>
        </a:p>
      </dgm:t>
    </dgm:pt>
    <dgm:pt modelId="{CE949683-B1CD-4BEB-9303-5A57E23458D7}">
      <dgm:prSet phldrT="[Texto]" custT="1"/>
      <dgm:spPr/>
      <dgm:t>
        <a:bodyPr/>
        <a:lstStyle/>
        <a:p>
          <a:pPr algn="l"/>
          <a:r>
            <a:rPr lang="es-ES" sz="1500" dirty="0">
              <a:solidFill>
                <a:schemeClr val="accent1">
                  <a:lumMod val="50000"/>
                </a:schemeClr>
              </a:solidFill>
              <a:latin typeface="Arial Rounded MT Bold" panose="020F0704030504030204" pitchFamily="34" charset="0"/>
              <a:cs typeface="Arial" panose="020B0604020202020204" pitchFamily="34" charset="0"/>
            </a:rPr>
            <a:t>Informes estadísticos según niveles de interés</a:t>
          </a:r>
        </a:p>
      </dgm:t>
    </dgm:pt>
    <dgm:pt modelId="{0AEB0251-9B58-49EA-8680-5B78EF202417}" type="parTrans" cxnId="{DB9291B4-3739-496F-AEE9-6944BB2115C0}">
      <dgm:prSet/>
      <dgm:spPr/>
      <dgm:t>
        <a:bodyPr/>
        <a:lstStyle/>
        <a:p>
          <a:endParaRPr lang="es-ES" sz="1500">
            <a:latin typeface="Arial" panose="020B0604020202020204" pitchFamily="34" charset="0"/>
            <a:cs typeface="Arial" panose="020B0604020202020204" pitchFamily="34" charset="0"/>
          </a:endParaRPr>
        </a:p>
      </dgm:t>
    </dgm:pt>
    <dgm:pt modelId="{46EB7489-50C4-4F8C-A87A-C79912F3069C}" type="sibTrans" cxnId="{DB9291B4-3739-496F-AEE9-6944BB2115C0}">
      <dgm:prSet/>
      <dgm:spPr/>
      <dgm:t>
        <a:bodyPr/>
        <a:lstStyle/>
        <a:p>
          <a:endParaRPr lang="es-ES" sz="1500">
            <a:latin typeface="Arial" panose="020B0604020202020204" pitchFamily="34" charset="0"/>
            <a:cs typeface="Arial" panose="020B0604020202020204" pitchFamily="34" charset="0"/>
          </a:endParaRPr>
        </a:p>
      </dgm:t>
    </dgm:pt>
    <dgm:pt modelId="{87382FE5-F976-4BBF-B0A8-F5F55DDD6009}">
      <dgm:prSet phldrT="[Texto]" custT="1"/>
      <dgm:spPr/>
      <dgm:t>
        <a:bodyPr/>
        <a:lstStyle/>
        <a:p>
          <a:pPr algn="l"/>
          <a:r>
            <a:rPr lang="es-ES" sz="1500" dirty="0">
              <a:solidFill>
                <a:schemeClr val="accent1">
                  <a:lumMod val="50000"/>
                </a:schemeClr>
              </a:solidFill>
              <a:latin typeface="Arial Rounded MT Bold" panose="020F0704030504030204" pitchFamily="34" charset="0"/>
              <a:cs typeface="Arial" panose="020B0604020202020204" pitchFamily="34" charset="0"/>
            </a:rPr>
            <a:t>Seguimiento a entidades garantes de derechos</a:t>
          </a:r>
        </a:p>
      </dgm:t>
    </dgm:pt>
    <dgm:pt modelId="{990FC480-FD90-45B5-819E-EFA4F1C24A30}" type="parTrans" cxnId="{F9960010-9888-4455-B974-1BC63B41911C}">
      <dgm:prSet/>
      <dgm:spPr/>
      <dgm:t>
        <a:bodyPr/>
        <a:lstStyle/>
        <a:p>
          <a:endParaRPr lang="es-ES" sz="1500">
            <a:latin typeface="Arial" panose="020B0604020202020204" pitchFamily="34" charset="0"/>
            <a:cs typeface="Arial" panose="020B0604020202020204" pitchFamily="34" charset="0"/>
          </a:endParaRPr>
        </a:p>
      </dgm:t>
    </dgm:pt>
    <dgm:pt modelId="{31DEB7B6-565C-4652-BB5C-C0192E13E4DD}" type="sibTrans" cxnId="{F9960010-9888-4455-B974-1BC63B41911C}">
      <dgm:prSet/>
      <dgm:spPr/>
      <dgm:t>
        <a:bodyPr/>
        <a:lstStyle/>
        <a:p>
          <a:endParaRPr lang="es-ES" sz="1500">
            <a:latin typeface="Arial" panose="020B0604020202020204" pitchFamily="34" charset="0"/>
            <a:cs typeface="Arial" panose="020B0604020202020204" pitchFamily="34" charset="0"/>
          </a:endParaRPr>
        </a:p>
      </dgm:t>
    </dgm:pt>
    <dgm:pt modelId="{E8A4A655-B9BE-4F40-A243-D564D0C00256}">
      <dgm:prSet phldrT="[Texto]" custT="1"/>
      <dgm:spPr/>
      <dgm:t>
        <a:bodyPr/>
        <a:lstStyle/>
        <a:p>
          <a:pPr algn="l"/>
          <a:r>
            <a:rPr lang="es-ES" sz="1500" dirty="0">
              <a:solidFill>
                <a:schemeClr val="accent1">
                  <a:lumMod val="50000"/>
                </a:schemeClr>
              </a:solidFill>
              <a:latin typeface="Arial Rounded MT Bold" panose="020F0704030504030204" pitchFamily="34" charset="0"/>
              <a:cs typeface="Arial" panose="020B0604020202020204" pitchFamily="34" charset="0"/>
            </a:rPr>
            <a:t>Presentación en el CDCE*</a:t>
          </a:r>
        </a:p>
      </dgm:t>
    </dgm:pt>
    <dgm:pt modelId="{7F180141-66C8-4F8A-BCA3-22CE458BFA1A}" type="parTrans" cxnId="{C1FBCFEB-3FAD-4744-92A2-BE2C4CB9100E}">
      <dgm:prSet/>
      <dgm:spPr/>
      <dgm:t>
        <a:bodyPr/>
        <a:lstStyle/>
        <a:p>
          <a:endParaRPr lang="es-ES" sz="1500">
            <a:latin typeface="Arial" panose="020B0604020202020204" pitchFamily="34" charset="0"/>
            <a:cs typeface="Arial" panose="020B0604020202020204" pitchFamily="34" charset="0"/>
          </a:endParaRPr>
        </a:p>
      </dgm:t>
    </dgm:pt>
    <dgm:pt modelId="{64C45825-0C5C-49E0-AFF2-6F8E83CF276F}" type="sibTrans" cxnId="{C1FBCFEB-3FAD-4744-92A2-BE2C4CB9100E}">
      <dgm:prSet/>
      <dgm:spPr/>
      <dgm:t>
        <a:bodyPr/>
        <a:lstStyle/>
        <a:p>
          <a:endParaRPr lang="es-ES" sz="1500">
            <a:latin typeface="Arial" panose="020B0604020202020204" pitchFamily="34" charset="0"/>
            <a:cs typeface="Arial" panose="020B0604020202020204" pitchFamily="34" charset="0"/>
          </a:endParaRPr>
        </a:p>
      </dgm:t>
    </dgm:pt>
    <dgm:pt modelId="{A22354DA-473E-460C-821B-05582DDAB6C9}">
      <dgm:prSet phldrT="[Texto]" custT="1"/>
      <dgm:spPr/>
      <dgm:t>
        <a:bodyPr/>
        <a:lstStyle/>
        <a:p>
          <a:pPr algn="l"/>
          <a:r>
            <a:rPr lang="es-ES" sz="1500" dirty="0">
              <a:solidFill>
                <a:schemeClr val="accent1">
                  <a:lumMod val="50000"/>
                </a:schemeClr>
              </a:solidFill>
              <a:latin typeface="Arial Rounded MT Bold" panose="020F0704030504030204" pitchFamily="34" charset="0"/>
              <a:cs typeface="Arial" panose="020B0604020202020204" pitchFamily="34" charset="0"/>
            </a:rPr>
            <a:t>Soporte técnico del sistema</a:t>
          </a:r>
        </a:p>
      </dgm:t>
    </dgm:pt>
    <dgm:pt modelId="{89F7F4DB-1ECE-420F-B299-EFBBA24C2B1E}" type="parTrans" cxnId="{7427EA08-165B-414A-94DA-B4A4EB741C37}">
      <dgm:prSet/>
      <dgm:spPr/>
      <dgm:t>
        <a:bodyPr/>
        <a:lstStyle/>
        <a:p>
          <a:endParaRPr lang="es-ES" sz="1500"/>
        </a:p>
      </dgm:t>
    </dgm:pt>
    <dgm:pt modelId="{59087EAE-B780-404F-97E3-642281862F55}" type="sibTrans" cxnId="{7427EA08-165B-414A-94DA-B4A4EB741C37}">
      <dgm:prSet/>
      <dgm:spPr/>
      <dgm:t>
        <a:bodyPr/>
        <a:lstStyle/>
        <a:p>
          <a:endParaRPr lang="es-ES" sz="1500"/>
        </a:p>
      </dgm:t>
    </dgm:pt>
    <dgm:pt modelId="{331B2135-74E5-4D75-8145-418D7AB2C55B}">
      <dgm:prSet phldrT="[Texto]" custT="1"/>
      <dgm:spPr/>
      <dgm:t>
        <a:bodyPr/>
        <a:lstStyle/>
        <a:p>
          <a:pPr algn="l"/>
          <a:r>
            <a:rPr lang="es-ES" sz="1500" dirty="0">
              <a:solidFill>
                <a:schemeClr val="accent1">
                  <a:lumMod val="50000"/>
                </a:schemeClr>
              </a:solidFill>
              <a:latin typeface="Arial Rounded MT Bold" panose="020F0704030504030204" pitchFamily="34" charset="0"/>
              <a:cs typeface="Arial" panose="020B0604020202020204" pitchFamily="34" charset="0"/>
            </a:rPr>
            <a:t>Secretaría Distrital de Educación.</a:t>
          </a:r>
        </a:p>
      </dgm:t>
    </dgm:pt>
    <dgm:pt modelId="{75456910-7832-4951-A68C-ACBAAB4B1B3F}" type="parTrans" cxnId="{CBCC830F-8032-4CCF-9C50-987BE40AB30B}">
      <dgm:prSet/>
      <dgm:spPr/>
      <dgm:t>
        <a:bodyPr/>
        <a:lstStyle/>
        <a:p>
          <a:endParaRPr lang="es-ES"/>
        </a:p>
      </dgm:t>
    </dgm:pt>
    <dgm:pt modelId="{512F0BFB-00DA-4E24-A0E3-5565985BDB87}" type="sibTrans" cxnId="{CBCC830F-8032-4CCF-9C50-987BE40AB30B}">
      <dgm:prSet/>
      <dgm:spPr/>
      <dgm:t>
        <a:bodyPr/>
        <a:lstStyle/>
        <a:p>
          <a:endParaRPr lang="es-ES"/>
        </a:p>
      </dgm:t>
    </dgm:pt>
    <dgm:pt modelId="{EA669A0D-0B2A-45B3-B4AB-3FC105771C9D}" type="pres">
      <dgm:prSet presAssocID="{55F9CBA1-9B9D-4540-9DC1-966E8ED8FA17}" presName="Name0" presStyleCnt="0">
        <dgm:presLayoutVars>
          <dgm:dir/>
          <dgm:animLvl val="lvl"/>
          <dgm:resizeHandles val="exact"/>
        </dgm:presLayoutVars>
      </dgm:prSet>
      <dgm:spPr/>
      <dgm:t>
        <a:bodyPr/>
        <a:lstStyle/>
        <a:p>
          <a:endParaRPr lang="es-CO"/>
        </a:p>
      </dgm:t>
    </dgm:pt>
    <dgm:pt modelId="{91A89364-F656-4F0A-9B36-B97643B7D3C1}" type="pres">
      <dgm:prSet presAssocID="{55F9CBA1-9B9D-4540-9DC1-966E8ED8FA17}" presName="tSp" presStyleCnt="0"/>
      <dgm:spPr/>
    </dgm:pt>
    <dgm:pt modelId="{2F6817C1-D1BC-4EE0-944D-00E2D3482EB2}" type="pres">
      <dgm:prSet presAssocID="{55F9CBA1-9B9D-4540-9DC1-966E8ED8FA17}" presName="bSp" presStyleCnt="0"/>
      <dgm:spPr/>
    </dgm:pt>
    <dgm:pt modelId="{46A96300-670F-44E4-81D9-2FA6F80F8E1D}" type="pres">
      <dgm:prSet presAssocID="{55F9CBA1-9B9D-4540-9DC1-966E8ED8FA17}" presName="process" presStyleCnt="0"/>
      <dgm:spPr/>
    </dgm:pt>
    <dgm:pt modelId="{177290F4-0495-484A-BB40-F1B59BD3DC9E}" type="pres">
      <dgm:prSet presAssocID="{25171B75-43E0-41E1-9565-B6BBB131D733}" presName="composite1" presStyleCnt="0"/>
      <dgm:spPr/>
    </dgm:pt>
    <dgm:pt modelId="{73DD2FF2-3614-46DE-81FD-2B9531BEDD9D}" type="pres">
      <dgm:prSet presAssocID="{25171B75-43E0-41E1-9565-B6BBB131D733}" presName="dummyNode1" presStyleLbl="node1" presStyleIdx="0" presStyleCnt="3"/>
      <dgm:spPr/>
    </dgm:pt>
    <dgm:pt modelId="{48935F8F-D2C8-44A2-B66A-A1B6E82F23AB}" type="pres">
      <dgm:prSet presAssocID="{25171B75-43E0-41E1-9565-B6BBB131D733}" presName="childNode1" presStyleLbl="bgAcc1" presStyleIdx="0" presStyleCnt="3" custScaleX="120952" custScaleY="141265" custLinFactNeighborX="-1813" custLinFactNeighborY="-6371">
        <dgm:presLayoutVars>
          <dgm:bulletEnabled val="1"/>
        </dgm:presLayoutVars>
      </dgm:prSet>
      <dgm:spPr/>
      <dgm:t>
        <a:bodyPr/>
        <a:lstStyle/>
        <a:p>
          <a:endParaRPr lang="es-CO"/>
        </a:p>
      </dgm:t>
    </dgm:pt>
    <dgm:pt modelId="{50B993CC-40BF-403D-8875-9120B02ACF28}" type="pres">
      <dgm:prSet presAssocID="{25171B75-43E0-41E1-9565-B6BBB131D733}" presName="childNode1tx" presStyleLbl="bgAcc1" presStyleIdx="0" presStyleCnt="3">
        <dgm:presLayoutVars>
          <dgm:bulletEnabled val="1"/>
        </dgm:presLayoutVars>
      </dgm:prSet>
      <dgm:spPr/>
      <dgm:t>
        <a:bodyPr/>
        <a:lstStyle/>
        <a:p>
          <a:endParaRPr lang="es-CO"/>
        </a:p>
      </dgm:t>
    </dgm:pt>
    <dgm:pt modelId="{811D0235-1194-4A35-B391-ABF03E844BCB}" type="pres">
      <dgm:prSet presAssocID="{25171B75-43E0-41E1-9565-B6BBB131D733}" presName="parentNode1" presStyleLbl="node1" presStyleIdx="0" presStyleCnt="3" custLinFactNeighborX="17774" custLinFactNeighborY="18919">
        <dgm:presLayoutVars>
          <dgm:chMax val="1"/>
          <dgm:bulletEnabled val="1"/>
        </dgm:presLayoutVars>
      </dgm:prSet>
      <dgm:spPr/>
      <dgm:t>
        <a:bodyPr/>
        <a:lstStyle/>
        <a:p>
          <a:endParaRPr lang="es-CO"/>
        </a:p>
      </dgm:t>
    </dgm:pt>
    <dgm:pt modelId="{43239E55-0B63-47DF-BF97-30FEC8D332B0}" type="pres">
      <dgm:prSet presAssocID="{25171B75-43E0-41E1-9565-B6BBB131D733}" presName="connSite1" presStyleCnt="0"/>
      <dgm:spPr/>
    </dgm:pt>
    <dgm:pt modelId="{E1AAA488-28F9-4DDF-97E2-5577BBE87E93}" type="pres">
      <dgm:prSet presAssocID="{58B8B300-5C06-48A5-A671-331C3EDCC66E}" presName="Name9" presStyleLbl="sibTrans2D1" presStyleIdx="0" presStyleCnt="2" custScaleX="118575"/>
      <dgm:spPr/>
      <dgm:t>
        <a:bodyPr/>
        <a:lstStyle/>
        <a:p>
          <a:endParaRPr lang="es-CO"/>
        </a:p>
      </dgm:t>
    </dgm:pt>
    <dgm:pt modelId="{7E5042B9-4D99-480A-8960-D4130754433E}" type="pres">
      <dgm:prSet presAssocID="{F2D2DE8B-D3AA-44C5-A41D-D55F01813FEC}" presName="composite2" presStyleCnt="0"/>
      <dgm:spPr/>
    </dgm:pt>
    <dgm:pt modelId="{24F846F2-FAAE-4BF4-A680-A8D2985EF3C2}" type="pres">
      <dgm:prSet presAssocID="{F2D2DE8B-D3AA-44C5-A41D-D55F01813FEC}" presName="dummyNode2" presStyleLbl="node1" presStyleIdx="0" presStyleCnt="3"/>
      <dgm:spPr/>
    </dgm:pt>
    <dgm:pt modelId="{D1D1638B-6108-4B7D-A79F-0C08E35CB484}" type="pres">
      <dgm:prSet presAssocID="{F2D2DE8B-D3AA-44C5-A41D-D55F01813FEC}" presName="childNode2" presStyleLbl="bgAcc1" presStyleIdx="1" presStyleCnt="3" custScaleX="113400" custScaleY="115313">
        <dgm:presLayoutVars>
          <dgm:bulletEnabled val="1"/>
        </dgm:presLayoutVars>
      </dgm:prSet>
      <dgm:spPr/>
      <dgm:t>
        <a:bodyPr/>
        <a:lstStyle/>
        <a:p>
          <a:endParaRPr lang="es-CO"/>
        </a:p>
      </dgm:t>
    </dgm:pt>
    <dgm:pt modelId="{AF0AC75C-FBA6-4389-AAB0-EB22DB31B680}" type="pres">
      <dgm:prSet presAssocID="{F2D2DE8B-D3AA-44C5-A41D-D55F01813FEC}" presName="childNode2tx" presStyleLbl="bgAcc1" presStyleIdx="1" presStyleCnt="3">
        <dgm:presLayoutVars>
          <dgm:bulletEnabled val="1"/>
        </dgm:presLayoutVars>
      </dgm:prSet>
      <dgm:spPr/>
      <dgm:t>
        <a:bodyPr/>
        <a:lstStyle/>
        <a:p>
          <a:endParaRPr lang="es-CO"/>
        </a:p>
      </dgm:t>
    </dgm:pt>
    <dgm:pt modelId="{82E57E4E-1DBF-4AA8-92FA-8A460915FFF8}" type="pres">
      <dgm:prSet presAssocID="{F2D2DE8B-D3AA-44C5-A41D-D55F01813FEC}" presName="parentNode2" presStyleLbl="node1" presStyleIdx="1" presStyleCnt="3" custScaleX="119178">
        <dgm:presLayoutVars>
          <dgm:chMax val="0"/>
          <dgm:bulletEnabled val="1"/>
        </dgm:presLayoutVars>
      </dgm:prSet>
      <dgm:spPr/>
      <dgm:t>
        <a:bodyPr/>
        <a:lstStyle/>
        <a:p>
          <a:endParaRPr lang="es-CO"/>
        </a:p>
      </dgm:t>
    </dgm:pt>
    <dgm:pt modelId="{D2A576CC-E63A-4D4C-B2BD-470167C50977}" type="pres">
      <dgm:prSet presAssocID="{F2D2DE8B-D3AA-44C5-A41D-D55F01813FEC}" presName="connSite2" presStyleCnt="0"/>
      <dgm:spPr/>
    </dgm:pt>
    <dgm:pt modelId="{3380BD91-B0A0-4DDD-BF10-10F8DB9D2199}" type="pres">
      <dgm:prSet presAssocID="{CA0AD0A2-5721-44DB-A4FE-72C126BA36C2}" presName="Name18" presStyleLbl="sibTrans2D1" presStyleIdx="1" presStyleCnt="2"/>
      <dgm:spPr/>
      <dgm:t>
        <a:bodyPr/>
        <a:lstStyle/>
        <a:p>
          <a:endParaRPr lang="es-CO"/>
        </a:p>
      </dgm:t>
    </dgm:pt>
    <dgm:pt modelId="{EE4BB81E-9ABB-4750-B81E-71A6CC488DD6}" type="pres">
      <dgm:prSet presAssocID="{C09BC23A-2BCD-4FF6-9302-E9E9A8599DEF}" presName="composite1" presStyleCnt="0"/>
      <dgm:spPr/>
    </dgm:pt>
    <dgm:pt modelId="{7E02A055-7852-44CD-B846-18D1FAA08B42}" type="pres">
      <dgm:prSet presAssocID="{C09BC23A-2BCD-4FF6-9302-E9E9A8599DEF}" presName="dummyNode1" presStyleLbl="node1" presStyleIdx="1" presStyleCnt="3"/>
      <dgm:spPr/>
    </dgm:pt>
    <dgm:pt modelId="{0D3DFF81-7436-4E09-8699-24EA0104C43F}" type="pres">
      <dgm:prSet presAssocID="{C09BC23A-2BCD-4FF6-9302-E9E9A8599DEF}" presName="childNode1" presStyleLbl="bgAcc1" presStyleIdx="2" presStyleCnt="3" custScaleX="114716" custScaleY="128608">
        <dgm:presLayoutVars>
          <dgm:bulletEnabled val="1"/>
        </dgm:presLayoutVars>
      </dgm:prSet>
      <dgm:spPr/>
      <dgm:t>
        <a:bodyPr/>
        <a:lstStyle/>
        <a:p>
          <a:endParaRPr lang="es-CO"/>
        </a:p>
      </dgm:t>
    </dgm:pt>
    <dgm:pt modelId="{D37FC1A9-4DFF-4FC1-B15F-BEC16955C4F2}" type="pres">
      <dgm:prSet presAssocID="{C09BC23A-2BCD-4FF6-9302-E9E9A8599DEF}" presName="childNode1tx" presStyleLbl="bgAcc1" presStyleIdx="2" presStyleCnt="3">
        <dgm:presLayoutVars>
          <dgm:bulletEnabled val="1"/>
        </dgm:presLayoutVars>
      </dgm:prSet>
      <dgm:spPr/>
      <dgm:t>
        <a:bodyPr/>
        <a:lstStyle/>
        <a:p>
          <a:endParaRPr lang="es-CO"/>
        </a:p>
      </dgm:t>
    </dgm:pt>
    <dgm:pt modelId="{4397D0E8-5248-4B5D-8FF2-297B524EF980}" type="pres">
      <dgm:prSet presAssocID="{C09BC23A-2BCD-4FF6-9302-E9E9A8599DEF}" presName="parentNode1" presStyleLbl="node1" presStyleIdx="2" presStyleCnt="3" custLinFactNeighborX="22033" custLinFactNeighborY="50000">
        <dgm:presLayoutVars>
          <dgm:chMax val="1"/>
          <dgm:bulletEnabled val="1"/>
        </dgm:presLayoutVars>
      </dgm:prSet>
      <dgm:spPr/>
      <dgm:t>
        <a:bodyPr/>
        <a:lstStyle/>
        <a:p>
          <a:endParaRPr lang="es-CO"/>
        </a:p>
      </dgm:t>
    </dgm:pt>
    <dgm:pt modelId="{8C3D74BB-E235-4550-9B64-A66A4BECBFF1}" type="pres">
      <dgm:prSet presAssocID="{C09BC23A-2BCD-4FF6-9302-E9E9A8599DEF}" presName="connSite1" presStyleCnt="0"/>
      <dgm:spPr/>
    </dgm:pt>
  </dgm:ptLst>
  <dgm:cxnLst>
    <dgm:cxn modelId="{CBCC830F-8032-4CCF-9C50-987BE40AB30B}" srcId="{25171B75-43E0-41E1-9565-B6BBB131D733}" destId="{331B2135-74E5-4D75-8145-418D7AB2C55B}" srcOrd="1" destOrd="0" parTransId="{75456910-7832-4951-A68C-ACBAAB4B1B3F}" sibTransId="{512F0BFB-00DA-4E24-A0E3-5565985BDB87}"/>
    <dgm:cxn modelId="{47E7B413-EAA6-40E3-A564-602192B3500B}" type="presOf" srcId="{CE949683-B1CD-4BEB-9303-5A57E23458D7}" destId="{0D3DFF81-7436-4E09-8699-24EA0104C43F}" srcOrd="0" destOrd="0" presId="urn:microsoft.com/office/officeart/2005/8/layout/hProcess4"/>
    <dgm:cxn modelId="{4CCAD5F5-7A7C-4F44-83AF-09E7929DA5C3}" srcId="{25171B75-43E0-41E1-9565-B6BBB131D733}" destId="{D2947C02-5238-4EAC-BA7C-170F4512508F}" srcOrd="0" destOrd="0" parTransId="{F03E24A7-2AB1-49DE-8E5C-DCCDF63B52EB}" sibTransId="{079C6593-4B29-4D8B-9741-147788ECE219}"/>
    <dgm:cxn modelId="{12041CEC-0C54-47AF-A736-3C83BB13B736}" type="presOf" srcId="{C09BC23A-2BCD-4FF6-9302-E9E9A8599DEF}" destId="{4397D0E8-5248-4B5D-8FF2-297B524EF980}" srcOrd="0" destOrd="0" presId="urn:microsoft.com/office/officeart/2005/8/layout/hProcess4"/>
    <dgm:cxn modelId="{6CD997A6-9EBC-4754-845A-0A7404EFC30B}" type="presOf" srcId="{331B2135-74E5-4D75-8145-418D7AB2C55B}" destId="{50B993CC-40BF-403D-8875-9120B02ACF28}" srcOrd="1" destOrd="1" presId="urn:microsoft.com/office/officeart/2005/8/layout/hProcess4"/>
    <dgm:cxn modelId="{5B9EF91C-9395-4FFE-AE23-EF269FA39202}" srcId="{55F9CBA1-9B9D-4540-9DC1-966E8ED8FA17}" destId="{F2D2DE8B-D3AA-44C5-A41D-D55F01813FEC}" srcOrd="1" destOrd="0" parTransId="{88B515B3-3409-48D8-AF61-C7DCC34F5F32}" sibTransId="{CA0AD0A2-5721-44DB-A4FE-72C126BA36C2}"/>
    <dgm:cxn modelId="{3D419DFD-E196-4687-8C55-8599C7A0819B}" type="presOf" srcId="{55F9CBA1-9B9D-4540-9DC1-966E8ED8FA17}" destId="{EA669A0D-0B2A-45B3-B4AB-3FC105771C9D}" srcOrd="0" destOrd="0" presId="urn:microsoft.com/office/officeart/2005/8/layout/hProcess4"/>
    <dgm:cxn modelId="{7427EA08-165B-414A-94DA-B4A4EB741C37}" srcId="{F2D2DE8B-D3AA-44C5-A41D-D55F01813FEC}" destId="{A22354DA-473E-460C-821B-05582DDAB6C9}" srcOrd="1" destOrd="0" parTransId="{89F7F4DB-1ECE-420F-B299-EFBBA24C2B1E}" sibTransId="{59087EAE-B780-404F-97E3-642281862F55}"/>
    <dgm:cxn modelId="{F65872B7-F941-4E6B-89F1-D36BCDD1ED48}" type="presOf" srcId="{331B2135-74E5-4D75-8145-418D7AB2C55B}" destId="{48935F8F-D2C8-44A2-B66A-A1B6E82F23AB}" srcOrd="0" destOrd="1" presId="urn:microsoft.com/office/officeart/2005/8/layout/hProcess4"/>
    <dgm:cxn modelId="{DB9291B4-3739-496F-AEE9-6944BB2115C0}" srcId="{C09BC23A-2BCD-4FF6-9302-E9E9A8599DEF}" destId="{CE949683-B1CD-4BEB-9303-5A57E23458D7}" srcOrd="0" destOrd="0" parTransId="{0AEB0251-9B58-49EA-8680-5B78EF202417}" sibTransId="{46EB7489-50C4-4F8C-A87A-C79912F3069C}"/>
    <dgm:cxn modelId="{786A04B6-3858-4FEA-861A-DBE99E0E9AE1}" type="presOf" srcId="{87382FE5-F976-4BBF-B0A8-F5F55DDD6009}" destId="{D37FC1A9-4DFF-4FC1-B15F-BEC16955C4F2}" srcOrd="1" destOrd="1" presId="urn:microsoft.com/office/officeart/2005/8/layout/hProcess4"/>
    <dgm:cxn modelId="{CBB7AF4A-2982-457A-BC0E-5D6857831A9B}" type="presOf" srcId="{A22354DA-473E-460C-821B-05582DDAB6C9}" destId="{D1D1638B-6108-4B7D-A79F-0C08E35CB484}" srcOrd="0" destOrd="1" presId="urn:microsoft.com/office/officeart/2005/8/layout/hProcess4"/>
    <dgm:cxn modelId="{7F1A0DCF-A987-49EE-8E63-587E9C687D2D}" type="presOf" srcId="{58B8B300-5C06-48A5-A671-331C3EDCC66E}" destId="{E1AAA488-28F9-4DDF-97E2-5577BBE87E93}" srcOrd="0" destOrd="0" presId="urn:microsoft.com/office/officeart/2005/8/layout/hProcess4"/>
    <dgm:cxn modelId="{C1641359-A7D3-4C44-B02E-94C47C00D407}" type="presOf" srcId="{CE949683-B1CD-4BEB-9303-5A57E23458D7}" destId="{D37FC1A9-4DFF-4FC1-B15F-BEC16955C4F2}" srcOrd="1" destOrd="0" presId="urn:microsoft.com/office/officeart/2005/8/layout/hProcess4"/>
    <dgm:cxn modelId="{C85B5660-88EC-4269-8ABF-CFBACFFB4D69}" type="presOf" srcId="{D2947C02-5238-4EAC-BA7C-170F4512508F}" destId="{50B993CC-40BF-403D-8875-9120B02ACF28}" srcOrd="1" destOrd="0" presId="urn:microsoft.com/office/officeart/2005/8/layout/hProcess4"/>
    <dgm:cxn modelId="{D3DC7362-8603-43E2-A8B6-DFE9468A33FD}" srcId="{55F9CBA1-9B9D-4540-9DC1-966E8ED8FA17}" destId="{C09BC23A-2BCD-4FF6-9302-E9E9A8599DEF}" srcOrd="2" destOrd="0" parTransId="{DD250412-5FD9-4471-AE05-31B696087691}" sibTransId="{6A4BD6CA-10EC-4673-8B69-B9BA38532477}"/>
    <dgm:cxn modelId="{D0746725-2FAD-4CF6-BA38-6D24EB48E992}" type="presOf" srcId="{87382FE5-F976-4BBF-B0A8-F5F55DDD6009}" destId="{0D3DFF81-7436-4E09-8699-24EA0104C43F}" srcOrd="0" destOrd="1" presId="urn:microsoft.com/office/officeart/2005/8/layout/hProcess4"/>
    <dgm:cxn modelId="{DF063DAB-ED06-43BD-A973-1EFB86CC18B3}" type="presOf" srcId="{25171B75-43E0-41E1-9565-B6BBB131D733}" destId="{811D0235-1194-4A35-B391-ABF03E844BCB}" srcOrd="0" destOrd="0" presId="urn:microsoft.com/office/officeart/2005/8/layout/hProcess4"/>
    <dgm:cxn modelId="{0ED72FC6-CD13-457E-9334-2828FD440E41}" type="presOf" srcId="{431DCD4D-DD24-4C15-8929-A3CF48C7D2E1}" destId="{D1D1638B-6108-4B7D-A79F-0C08E35CB484}" srcOrd="0" destOrd="0" presId="urn:microsoft.com/office/officeart/2005/8/layout/hProcess4"/>
    <dgm:cxn modelId="{29FF5A48-1B14-41EE-BDF7-CD7ABDFD814A}" type="presOf" srcId="{D2947C02-5238-4EAC-BA7C-170F4512508F}" destId="{48935F8F-D2C8-44A2-B66A-A1B6E82F23AB}" srcOrd="0" destOrd="0" presId="urn:microsoft.com/office/officeart/2005/8/layout/hProcess4"/>
    <dgm:cxn modelId="{0DDCC999-5FA7-40C6-A595-945E4D5EB291}" type="presOf" srcId="{CA0AD0A2-5721-44DB-A4FE-72C126BA36C2}" destId="{3380BD91-B0A0-4DDD-BF10-10F8DB9D2199}" srcOrd="0" destOrd="0" presId="urn:microsoft.com/office/officeart/2005/8/layout/hProcess4"/>
    <dgm:cxn modelId="{6625FE06-3D24-4D26-83A6-C9CF18ED6004}" type="presOf" srcId="{431DCD4D-DD24-4C15-8929-A3CF48C7D2E1}" destId="{AF0AC75C-FBA6-4389-AAB0-EB22DB31B680}" srcOrd="1" destOrd="0" presId="urn:microsoft.com/office/officeart/2005/8/layout/hProcess4"/>
    <dgm:cxn modelId="{F563EF7C-A567-4996-9349-7715352B3865}" srcId="{F2D2DE8B-D3AA-44C5-A41D-D55F01813FEC}" destId="{431DCD4D-DD24-4C15-8929-A3CF48C7D2E1}" srcOrd="0" destOrd="0" parTransId="{14F258DD-E486-45AF-BC5A-DB4500CBE61E}" sibTransId="{62C7662F-428C-44BE-A47E-C62214FB9D0E}"/>
    <dgm:cxn modelId="{6BC595CB-2AC0-4E4D-8B62-E004783A50E4}" type="presOf" srcId="{E8A4A655-B9BE-4F40-A243-D564D0C00256}" destId="{D37FC1A9-4DFF-4FC1-B15F-BEC16955C4F2}" srcOrd="1" destOrd="2" presId="urn:microsoft.com/office/officeart/2005/8/layout/hProcess4"/>
    <dgm:cxn modelId="{17B7B698-C1A5-417F-B693-1183D9BF6284}" type="presOf" srcId="{F2D2DE8B-D3AA-44C5-A41D-D55F01813FEC}" destId="{82E57E4E-1DBF-4AA8-92FA-8A460915FFF8}" srcOrd="0" destOrd="0" presId="urn:microsoft.com/office/officeart/2005/8/layout/hProcess4"/>
    <dgm:cxn modelId="{C1FBCFEB-3FAD-4744-92A2-BE2C4CB9100E}" srcId="{C09BC23A-2BCD-4FF6-9302-E9E9A8599DEF}" destId="{E8A4A655-B9BE-4F40-A243-D564D0C00256}" srcOrd="2" destOrd="0" parTransId="{7F180141-66C8-4F8A-BCA3-22CE458BFA1A}" sibTransId="{64C45825-0C5C-49E0-AFF2-6F8E83CF276F}"/>
    <dgm:cxn modelId="{CCC54A53-34E3-497B-AAF2-E3AD2B2C3F5E}" type="presOf" srcId="{A22354DA-473E-460C-821B-05582DDAB6C9}" destId="{AF0AC75C-FBA6-4389-AAB0-EB22DB31B680}" srcOrd="1" destOrd="1" presId="urn:microsoft.com/office/officeart/2005/8/layout/hProcess4"/>
    <dgm:cxn modelId="{17ED43FE-7BD4-481A-BAE1-116BB2137BE7}" type="presOf" srcId="{E8A4A655-B9BE-4F40-A243-D564D0C00256}" destId="{0D3DFF81-7436-4E09-8699-24EA0104C43F}" srcOrd="0" destOrd="2" presId="urn:microsoft.com/office/officeart/2005/8/layout/hProcess4"/>
    <dgm:cxn modelId="{F9960010-9888-4455-B974-1BC63B41911C}" srcId="{C09BC23A-2BCD-4FF6-9302-E9E9A8599DEF}" destId="{87382FE5-F976-4BBF-B0A8-F5F55DDD6009}" srcOrd="1" destOrd="0" parTransId="{990FC480-FD90-45B5-819E-EFA4F1C24A30}" sibTransId="{31DEB7B6-565C-4652-BB5C-C0192E13E4DD}"/>
    <dgm:cxn modelId="{AEAC3F1D-DF92-41EB-A18D-A3EBCE202462}" srcId="{55F9CBA1-9B9D-4540-9DC1-966E8ED8FA17}" destId="{25171B75-43E0-41E1-9565-B6BBB131D733}" srcOrd="0" destOrd="0" parTransId="{716E412A-2A5F-4C4C-94AE-A4B2AF7BB6DC}" sibTransId="{58B8B300-5C06-48A5-A671-331C3EDCC66E}"/>
    <dgm:cxn modelId="{ECEF002C-82C1-4FA6-8503-BDDE2EFCFA75}" type="presParOf" srcId="{EA669A0D-0B2A-45B3-B4AB-3FC105771C9D}" destId="{91A89364-F656-4F0A-9B36-B97643B7D3C1}" srcOrd="0" destOrd="0" presId="urn:microsoft.com/office/officeart/2005/8/layout/hProcess4"/>
    <dgm:cxn modelId="{A8195363-EBD9-4D2A-9BFE-1E74C2EC6D9A}" type="presParOf" srcId="{EA669A0D-0B2A-45B3-B4AB-3FC105771C9D}" destId="{2F6817C1-D1BC-4EE0-944D-00E2D3482EB2}" srcOrd="1" destOrd="0" presId="urn:microsoft.com/office/officeart/2005/8/layout/hProcess4"/>
    <dgm:cxn modelId="{47C897E0-E9E3-481E-9096-D88791274E80}" type="presParOf" srcId="{EA669A0D-0B2A-45B3-B4AB-3FC105771C9D}" destId="{46A96300-670F-44E4-81D9-2FA6F80F8E1D}" srcOrd="2" destOrd="0" presId="urn:microsoft.com/office/officeart/2005/8/layout/hProcess4"/>
    <dgm:cxn modelId="{00F3F051-F0B5-4C6C-B675-A268E027AEB8}" type="presParOf" srcId="{46A96300-670F-44E4-81D9-2FA6F80F8E1D}" destId="{177290F4-0495-484A-BB40-F1B59BD3DC9E}" srcOrd="0" destOrd="0" presId="urn:microsoft.com/office/officeart/2005/8/layout/hProcess4"/>
    <dgm:cxn modelId="{476182FF-F6EA-4FCE-846F-1C6EA120F841}" type="presParOf" srcId="{177290F4-0495-484A-BB40-F1B59BD3DC9E}" destId="{73DD2FF2-3614-46DE-81FD-2B9531BEDD9D}" srcOrd="0" destOrd="0" presId="urn:microsoft.com/office/officeart/2005/8/layout/hProcess4"/>
    <dgm:cxn modelId="{5BD2873E-0FDB-42CD-A53F-8DA043A038A5}" type="presParOf" srcId="{177290F4-0495-484A-BB40-F1B59BD3DC9E}" destId="{48935F8F-D2C8-44A2-B66A-A1B6E82F23AB}" srcOrd="1" destOrd="0" presId="urn:microsoft.com/office/officeart/2005/8/layout/hProcess4"/>
    <dgm:cxn modelId="{D2BA481B-8804-476A-82A5-5FBC8D39F5FF}" type="presParOf" srcId="{177290F4-0495-484A-BB40-F1B59BD3DC9E}" destId="{50B993CC-40BF-403D-8875-9120B02ACF28}" srcOrd="2" destOrd="0" presId="urn:microsoft.com/office/officeart/2005/8/layout/hProcess4"/>
    <dgm:cxn modelId="{03CD574B-D1E6-48C8-A621-9C692A6B0271}" type="presParOf" srcId="{177290F4-0495-484A-BB40-F1B59BD3DC9E}" destId="{811D0235-1194-4A35-B391-ABF03E844BCB}" srcOrd="3" destOrd="0" presId="urn:microsoft.com/office/officeart/2005/8/layout/hProcess4"/>
    <dgm:cxn modelId="{7ADFA4F3-8028-4F0C-92C3-7448C0809C60}" type="presParOf" srcId="{177290F4-0495-484A-BB40-F1B59BD3DC9E}" destId="{43239E55-0B63-47DF-BF97-30FEC8D332B0}" srcOrd="4" destOrd="0" presId="urn:microsoft.com/office/officeart/2005/8/layout/hProcess4"/>
    <dgm:cxn modelId="{72D955ED-F96B-4113-8358-9B850A716046}" type="presParOf" srcId="{46A96300-670F-44E4-81D9-2FA6F80F8E1D}" destId="{E1AAA488-28F9-4DDF-97E2-5577BBE87E93}" srcOrd="1" destOrd="0" presId="urn:microsoft.com/office/officeart/2005/8/layout/hProcess4"/>
    <dgm:cxn modelId="{CF159F26-50E0-4E76-A253-C73B5F809FC4}" type="presParOf" srcId="{46A96300-670F-44E4-81D9-2FA6F80F8E1D}" destId="{7E5042B9-4D99-480A-8960-D4130754433E}" srcOrd="2" destOrd="0" presId="urn:microsoft.com/office/officeart/2005/8/layout/hProcess4"/>
    <dgm:cxn modelId="{370D056A-D523-4D72-A5AE-2CCEB1A2BB1D}" type="presParOf" srcId="{7E5042B9-4D99-480A-8960-D4130754433E}" destId="{24F846F2-FAAE-4BF4-A680-A8D2985EF3C2}" srcOrd="0" destOrd="0" presId="urn:microsoft.com/office/officeart/2005/8/layout/hProcess4"/>
    <dgm:cxn modelId="{F27B3C63-17E8-4A7A-844C-B5BDDD3BD3E2}" type="presParOf" srcId="{7E5042B9-4D99-480A-8960-D4130754433E}" destId="{D1D1638B-6108-4B7D-A79F-0C08E35CB484}" srcOrd="1" destOrd="0" presId="urn:microsoft.com/office/officeart/2005/8/layout/hProcess4"/>
    <dgm:cxn modelId="{5679FE5A-BD61-43B5-928C-9FB4B9CD822D}" type="presParOf" srcId="{7E5042B9-4D99-480A-8960-D4130754433E}" destId="{AF0AC75C-FBA6-4389-AAB0-EB22DB31B680}" srcOrd="2" destOrd="0" presId="urn:microsoft.com/office/officeart/2005/8/layout/hProcess4"/>
    <dgm:cxn modelId="{01E1563C-B133-45AD-A4F4-169EBB60FED8}" type="presParOf" srcId="{7E5042B9-4D99-480A-8960-D4130754433E}" destId="{82E57E4E-1DBF-4AA8-92FA-8A460915FFF8}" srcOrd="3" destOrd="0" presId="urn:microsoft.com/office/officeart/2005/8/layout/hProcess4"/>
    <dgm:cxn modelId="{F38E979D-C913-4BC2-98CF-A0D8F25A9C7E}" type="presParOf" srcId="{7E5042B9-4D99-480A-8960-D4130754433E}" destId="{D2A576CC-E63A-4D4C-B2BD-470167C50977}" srcOrd="4" destOrd="0" presId="urn:microsoft.com/office/officeart/2005/8/layout/hProcess4"/>
    <dgm:cxn modelId="{1C8E458C-B9D2-4841-9B5F-7C7866123552}" type="presParOf" srcId="{46A96300-670F-44E4-81D9-2FA6F80F8E1D}" destId="{3380BD91-B0A0-4DDD-BF10-10F8DB9D2199}" srcOrd="3" destOrd="0" presId="urn:microsoft.com/office/officeart/2005/8/layout/hProcess4"/>
    <dgm:cxn modelId="{6FE15761-A6AF-4801-BBAC-66B28394B75F}" type="presParOf" srcId="{46A96300-670F-44E4-81D9-2FA6F80F8E1D}" destId="{EE4BB81E-9ABB-4750-B81E-71A6CC488DD6}" srcOrd="4" destOrd="0" presId="urn:microsoft.com/office/officeart/2005/8/layout/hProcess4"/>
    <dgm:cxn modelId="{A3B0023A-02D9-41CD-A54D-839A7C9DE23C}" type="presParOf" srcId="{EE4BB81E-9ABB-4750-B81E-71A6CC488DD6}" destId="{7E02A055-7852-44CD-B846-18D1FAA08B42}" srcOrd="0" destOrd="0" presId="urn:microsoft.com/office/officeart/2005/8/layout/hProcess4"/>
    <dgm:cxn modelId="{257475E2-CBC8-44B1-AAB2-421011782C1E}" type="presParOf" srcId="{EE4BB81E-9ABB-4750-B81E-71A6CC488DD6}" destId="{0D3DFF81-7436-4E09-8699-24EA0104C43F}" srcOrd="1" destOrd="0" presId="urn:microsoft.com/office/officeart/2005/8/layout/hProcess4"/>
    <dgm:cxn modelId="{F27B4FCA-AD7A-4E1F-86A1-C9E439D7B83B}" type="presParOf" srcId="{EE4BB81E-9ABB-4750-B81E-71A6CC488DD6}" destId="{D37FC1A9-4DFF-4FC1-B15F-BEC16955C4F2}" srcOrd="2" destOrd="0" presId="urn:microsoft.com/office/officeart/2005/8/layout/hProcess4"/>
    <dgm:cxn modelId="{E68168EB-4B67-445D-97B8-60AFFB5C825F}" type="presParOf" srcId="{EE4BB81E-9ABB-4750-B81E-71A6CC488DD6}" destId="{4397D0E8-5248-4B5D-8FF2-297B524EF980}" srcOrd="3" destOrd="0" presId="urn:microsoft.com/office/officeart/2005/8/layout/hProcess4"/>
    <dgm:cxn modelId="{9169F2A6-5E4E-449C-ABF3-3297D5B83298}" type="presParOf" srcId="{EE4BB81E-9ABB-4750-B81E-71A6CC488DD6}" destId="{8C3D74BB-E235-4550-9B64-A66A4BECBFF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9C4ECC-B99C-49F0-BD60-93825B4D8A0A}"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CO"/>
        </a:p>
      </dgm:t>
    </dgm:pt>
    <dgm:pt modelId="{300054D0-EB97-427A-8B07-F194434B3D0F}">
      <dgm:prSet phldrT="[Texto]" custT="1"/>
      <dgm:spPr/>
      <dgm:t>
        <a:bodyPr/>
        <a:lstStyle/>
        <a:p>
          <a:pPr marL="450850" indent="0"/>
          <a:r>
            <a:rPr lang="es-CO" altLang="es-ES" sz="1400" dirty="0">
              <a:solidFill>
                <a:srgbClr val="31859C"/>
              </a:solidFill>
              <a:latin typeface="Arial Rounded MT Bold" panose="020F0704030504030204" pitchFamily="34" charset="0"/>
            </a:rPr>
            <a:t>Administración de documentos</a:t>
          </a:r>
        </a:p>
        <a:p>
          <a:pPr marL="450850" indent="0"/>
          <a:r>
            <a:rPr lang="es-CO" sz="1400" dirty="0">
              <a:solidFill>
                <a:schemeClr val="accent1">
                  <a:lumMod val="50000"/>
                </a:schemeClr>
              </a:solidFill>
              <a:latin typeface="Arial Rounded MT Bold" panose="020F0704030504030204" pitchFamily="34" charset="0"/>
            </a:rPr>
            <a:t>Permite almacenar material pedagógico y normativo con información para el abordaje de los eventos. Además facilita compartir documentos entre establecimientos educativos.</a:t>
          </a:r>
        </a:p>
      </dgm:t>
    </dgm:pt>
    <dgm:pt modelId="{5091625B-546F-4F91-B421-603048A83E21}" type="parTrans" cxnId="{3B14D19F-34D4-4F9D-9DE4-2E0426A84088}">
      <dgm:prSet/>
      <dgm:spPr/>
      <dgm:t>
        <a:bodyPr/>
        <a:lstStyle/>
        <a:p>
          <a:endParaRPr lang="es-CO"/>
        </a:p>
      </dgm:t>
    </dgm:pt>
    <dgm:pt modelId="{FBD56EFE-4709-48CF-8A2F-13B00E72A776}" type="sibTrans" cxnId="{3B14D19F-34D4-4F9D-9DE4-2E0426A84088}">
      <dgm:prSet/>
      <dgm:spPr/>
      <dgm:t>
        <a:bodyPr/>
        <a:lstStyle/>
        <a:p>
          <a:endParaRPr lang="es-CO"/>
        </a:p>
      </dgm:t>
    </dgm:pt>
    <dgm:pt modelId="{81C59E17-4510-433B-8EB8-CAB082EC9859}">
      <dgm:prSet custT="1"/>
      <dgm:spPr/>
      <dgm:t>
        <a:bodyPr/>
        <a:lstStyle/>
        <a:p>
          <a:pPr marL="355600" indent="0"/>
          <a:r>
            <a:rPr lang="es-CO" altLang="es-ES" sz="1400" dirty="0">
              <a:solidFill>
                <a:srgbClr val="31859C"/>
              </a:solidFill>
              <a:latin typeface="Arial Rounded MT Bold" panose="020F0704030504030204" pitchFamily="34" charset="0"/>
            </a:rPr>
            <a:t>Gestión de variables </a:t>
          </a:r>
        </a:p>
        <a:p>
          <a:pPr marL="355600" indent="0"/>
          <a:r>
            <a:rPr lang="es-CO" altLang="es-ES" sz="1400" dirty="0">
              <a:solidFill>
                <a:schemeClr val="accent1">
                  <a:lumMod val="50000"/>
                </a:schemeClr>
              </a:solidFill>
              <a:latin typeface="Arial Rounded MT Bold" panose="020F0704030504030204" pitchFamily="34" charset="0"/>
            </a:rPr>
            <a:t>Por medio de la cual el administrador del sistema realiza ajustes a variables, como factores de riesgo, síntomas, entidades, etc.</a:t>
          </a:r>
        </a:p>
      </dgm:t>
    </dgm:pt>
    <dgm:pt modelId="{94A3D938-F950-49B0-9A2A-5115D6B21F1E}" type="parTrans" cxnId="{E6F0C8C7-3B95-4051-AB44-09B56A72B55B}">
      <dgm:prSet/>
      <dgm:spPr/>
      <dgm:t>
        <a:bodyPr/>
        <a:lstStyle/>
        <a:p>
          <a:endParaRPr lang="es-CO"/>
        </a:p>
      </dgm:t>
    </dgm:pt>
    <dgm:pt modelId="{2EE16120-036E-40B0-BF24-40E8283735CC}" type="sibTrans" cxnId="{E6F0C8C7-3B95-4051-AB44-09B56A72B55B}">
      <dgm:prSet/>
      <dgm:spPr/>
      <dgm:t>
        <a:bodyPr/>
        <a:lstStyle/>
        <a:p>
          <a:endParaRPr lang="es-CO"/>
        </a:p>
      </dgm:t>
    </dgm:pt>
    <dgm:pt modelId="{A66E4A09-F6D6-4232-9E98-4840B9F1BE94}">
      <dgm:prSet custT="1"/>
      <dgm:spPr/>
      <dgm:t>
        <a:bodyPr/>
        <a:lstStyle/>
        <a:p>
          <a:pPr marL="450850" indent="0"/>
          <a:r>
            <a:rPr lang="es-CO" altLang="es-ES" sz="1400" dirty="0">
              <a:solidFill>
                <a:srgbClr val="31859C"/>
              </a:solidFill>
              <a:latin typeface="Arial Rounded MT Bold" panose="020F0704030504030204" pitchFamily="34" charset="0"/>
            </a:rPr>
            <a:t>Georreferenciación</a:t>
          </a:r>
          <a:r>
            <a:rPr lang="es-CO" altLang="es-ES" sz="1400" dirty="0">
              <a:solidFill>
                <a:schemeClr val="accent1">
                  <a:lumMod val="50000"/>
                </a:schemeClr>
              </a:solidFill>
              <a:latin typeface="Arial Rounded MT Bold" panose="020F0704030504030204" pitchFamily="34" charset="0"/>
            </a:rPr>
            <a:t> </a:t>
          </a:r>
        </a:p>
        <a:p>
          <a:pPr marL="450850" indent="0"/>
          <a:r>
            <a:rPr lang="es-CO" altLang="es-ES" sz="1400" dirty="0">
              <a:solidFill>
                <a:schemeClr val="accent1">
                  <a:lumMod val="50000"/>
                </a:schemeClr>
              </a:solidFill>
              <a:latin typeface="Arial Rounded MT Bold" panose="020F0704030504030204" pitchFamily="34" charset="0"/>
            </a:rPr>
            <a:t>El sistema cuenta con la posición geográfica de los establecimientos educativos. </a:t>
          </a:r>
        </a:p>
      </dgm:t>
    </dgm:pt>
    <dgm:pt modelId="{524FD6D7-2AFF-4FEB-B9D4-DA557BEB1339}" type="parTrans" cxnId="{03185BC5-4CC3-4769-A45B-017F57EF4C8D}">
      <dgm:prSet/>
      <dgm:spPr/>
      <dgm:t>
        <a:bodyPr/>
        <a:lstStyle/>
        <a:p>
          <a:endParaRPr lang="es-CO"/>
        </a:p>
      </dgm:t>
    </dgm:pt>
    <dgm:pt modelId="{0CCD1612-0B88-4477-B5BF-AB62F29947A8}" type="sibTrans" cxnId="{03185BC5-4CC3-4769-A45B-017F57EF4C8D}">
      <dgm:prSet/>
      <dgm:spPr/>
      <dgm:t>
        <a:bodyPr/>
        <a:lstStyle/>
        <a:p>
          <a:endParaRPr lang="es-CO"/>
        </a:p>
      </dgm:t>
    </dgm:pt>
    <dgm:pt modelId="{C7115794-E293-42A2-B26A-947EB8E367CB}">
      <dgm:prSet custT="1"/>
      <dgm:spPr/>
      <dgm:t>
        <a:bodyPr/>
        <a:lstStyle/>
        <a:p>
          <a:pPr marL="355600" indent="0">
            <a:spcAft>
              <a:spcPct val="35000"/>
            </a:spcAft>
          </a:pPr>
          <a:r>
            <a:rPr lang="es-CO" altLang="es-ES" sz="1400" dirty="0">
              <a:solidFill>
                <a:srgbClr val="31859C"/>
              </a:solidFill>
              <a:latin typeface="Arial Rounded MT Bold" panose="020F0704030504030204" pitchFamily="34" charset="0"/>
            </a:rPr>
            <a:t>Semáforo de casos</a:t>
          </a:r>
        </a:p>
        <a:p>
          <a:pPr marL="355600" indent="0">
            <a:spcAft>
              <a:spcPct val="35000"/>
            </a:spcAft>
          </a:pPr>
          <a:r>
            <a:rPr lang="es-CO" altLang="es-ES" sz="1400" dirty="0">
              <a:solidFill>
                <a:schemeClr val="accent1">
                  <a:lumMod val="50000"/>
                </a:schemeClr>
              </a:solidFill>
              <a:latin typeface="Arial Rounded MT Bold" panose="020F0704030504030204" pitchFamily="34" charset="0"/>
            </a:rPr>
            <a:t>Identifica el estado de los casos reportados, según el color:</a:t>
          </a:r>
        </a:p>
        <a:p>
          <a:pPr marL="355600" indent="0">
            <a:spcAft>
              <a:spcPts val="0"/>
            </a:spcAft>
          </a:pPr>
          <a:r>
            <a:rPr lang="es-CO" altLang="es-ES" sz="1400" dirty="0">
              <a:solidFill>
                <a:srgbClr val="C00000"/>
              </a:solidFill>
              <a:latin typeface="Arial Rounded MT Bold" panose="020F0704030504030204" pitchFamily="34" charset="0"/>
            </a:rPr>
            <a:t>Rojo:  </a:t>
          </a:r>
          <a:r>
            <a:rPr lang="es-CO" altLang="es-ES" sz="1400" dirty="0">
              <a:solidFill>
                <a:schemeClr val="accent1">
                  <a:lumMod val="50000"/>
                </a:schemeClr>
              </a:solidFill>
              <a:latin typeface="Arial Rounded MT Bold" panose="020F0704030504030204" pitchFamily="34" charset="0"/>
            </a:rPr>
            <a:t>Sin seguimiento</a:t>
          </a:r>
        </a:p>
        <a:p>
          <a:pPr marL="355600" indent="0">
            <a:spcAft>
              <a:spcPts val="0"/>
            </a:spcAft>
          </a:pPr>
          <a:r>
            <a:rPr lang="es-CO" altLang="es-ES" sz="1400" dirty="0">
              <a:solidFill>
                <a:srgbClr val="E9AD1B"/>
              </a:solidFill>
              <a:latin typeface="Arial Rounded MT Bold" panose="020F0704030504030204" pitchFamily="34" charset="0"/>
            </a:rPr>
            <a:t>Amarillo: </a:t>
          </a:r>
          <a:r>
            <a:rPr lang="es-CO" altLang="es-ES" sz="1400" dirty="0">
              <a:solidFill>
                <a:schemeClr val="accent1">
                  <a:lumMod val="50000"/>
                </a:schemeClr>
              </a:solidFill>
              <a:latin typeface="Arial Rounded MT Bold" panose="020F0704030504030204" pitchFamily="34" charset="0"/>
            </a:rPr>
            <a:t>Con seguimiento</a:t>
          </a:r>
        </a:p>
        <a:p>
          <a:pPr marL="355600" indent="0">
            <a:spcAft>
              <a:spcPts val="0"/>
            </a:spcAft>
          </a:pPr>
          <a:r>
            <a:rPr lang="es-CO" altLang="es-ES" sz="1400" dirty="0">
              <a:solidFill>
                <a:schemeClr val="accent3">
                  <a:lumMod val="50000"/>
                </a:schemeClr>
              </a:solidFill>
              <a:latin typeface="Arial Rounded MT Bold" panose="020F0704030504030204" pitchFamily="34" charset="0"/>
            </a:rPr>
            <a:t>Verde: </a:t>
          </a:r>
          <a:r>
            <a:rPr lang="es-CO" altLang="es-ES" sz="1400" dirty="0">
              <a:solidFill>
                <a:schemeClr val="accent1">
                  <a:lumMod val="50000"/>
                </a:schemeClr>
              </a:solidFill>
              <a:latin typeface="Arial Rounded MT Bold" panose="020F0704030504030204" pitchFamily="34" charset="0"/>
            </a:rPr>
            <a:t>Caso cerrado</a:t>
          </a:r>
        </a:p>
      </dgm:t>
    </dgm:pt>
    <dgm:pt modelId="{FB568AD4-34B3-4CA5-BF6A-7B9F869A0B33}" type="parTrans" cxnId="{20BE6FCC-DDA1-4840-820E-FABE8C308497}">
      <dgm:prSet/>
      <dgm:spPr/>
      <dgm:t>
        <a:bodyPr/>
        <a:lstStyle/>
        <a:p>
          <a:endParaRPr lang="es-CO"/>
        </a:p>
      </dgm:t>
    </dgm:pt>
    <dgm:pt modelId="{5148572D-5716-4492-8B96-CE802F594C32}" type="sibTrans" cxnId="{20BE6FCC-DDA1-4840-820E-FABE8C308497}">
      <dgm:prSet/>
      <dgm:spPr/>
      <dgm:t>
        <a:bodyPr/>
        <a:lstStyle/>
        <a:p>
          <a:endParaRPr lang="es-CO"/>
        </a:p>
      </dgm:t>
    </dgm:pt>
    <dgm:pt modelId="{9FE1166D-F86C-42D1-92EF-D027BBC62B74}">
      <dgm:prSet custT="1"/>
      <dgm:spPr/>
      <dgm:t>
        <a:bodyPr/>
        <a:lstStyle/>
        <a:p>
          <a:pPr marL="450850" indent="0"/>
          <a:r>
            <a:rPr lang="es-CO" altLang="es-ES" sz="1400" dirty="0">
              <a:solidFill>
                <a:srgbClr val="31859C"/>
              </a:solidFill>
              <a:latin typeface="Arial Rounded MT Bold" panose="020F0704030504030204" pitchFamily="34" charset="0"/>
            </a:rPr>
            <a:t>Seguimiento de casos </a:t>
          </a:r>
        </a:p>
        <a:p>
          <a:pPr marL="450850" indent="0"/>
          <a:r>
            <a:rPr lang="es-CO" altLang="es-ES" sz="1400" dirty="0">
              <a:solidFill>
                <a:schemeClr val="accent1">
                  <a:lumMod val="50000"/>
                </a:schemeClr>
              </a:solidFill>
              <a:latin typeface="Arial Rounded MT Bold" panose="020F0704030504030204" pitchFamily="34" charset="0"/>
            </a:rPr>
            <a:t>Acciones realizadas desde el establecimiento educativo para atender y resolver la situación reportada en el sistema.</a:t>
          </a:r>
        </a:p>
      </dgm:t>
    </dgm:pt>
    <dgm:pt modelId="{34EC2662-507E-4A60-A089-3D3001C7F7A0}" type="parTrans" cxnId="{0F312104-2071-4BC5-8F76-6B545AFA5677}">
      <dgm:prSet/>
      <dgm:spPr/>
      <dgm:t>
        <a:bodyPr/>
        <a:lstStyle/>
        <a:p>
          <a:endParaRPr lang="es-CO"/>
        </a:p>
      </dgm:t>
    </dgm:pt>
    <dgm:pt modelId="{A0878AE3-0F83-4D54-A67E-111040BAE8FC}" type="sibTrans" cxnId="{0F312104-2071-4BC5-8F76-6B545AFA5677}">
      <dgm:prSet/>
      <dgm:spPr/>
      <dgm:t>
        <a:bodyPr/>
        <a:lstStyle/>
        <a:p>
          <a:endParaRPr lang="es-CO"/>
        </a:p>
      </dgm:t>
    </dgm:pt>
    <dgm:pt modelId="{199FF200-B95B-4438-8B10-F5861A7585FD}">
      <dgm:prSet custT="1"/>
      <dgm:spPr/>
      <dgm:t>
        <a:bodyPr/>
        <a:lstStyle/>
        <a:p>
          <a:pPr marL="355600" indent="0"/>
          <a:r>
            <a:rPr lang="es-CO" sz="1400" dirty="0">
              <a:solidFill>
                <a:srgbClr val="31859C"/>
              </a:solidFill>
              <a:latin typeface="Arial Rounded MT Bold" panose="020F0704030504030204" pitchFamily="34" charset="0"/>
            </a:rPr>
            <a:t>Reporte de alertas</a:t>
          </a:r>
        </a:p>
        <a:p>
          <a:pPr marL="355600" indent="0"/>
          <a:r>
            <a:rPr lang="es-CO" altLang="es-ES" sz="1400" dirty="0">
              <a:solidFill>
                <a:schemeClr val="accent1">
                  <a:lumMod val="50000"/>
                </a:schemeClr>
              </a:solidFill>
              <a:latin typeface="Arial Rounded MT Bold" panose="020F0704030504030204" pitchFamily="34" charset="0"/>
            </a:rPr>
            <a:t>El sistema permite generar reportes de las alertas registradas, en formatos PDF o Excel,  a partir de un filtro de módulos y variables.</a:t>
          </a:r>
        </a:p>
      </dgm:t>
    </dgm:pt>
    <dgm:pt modelId="{52F77BA9-3B64-4E95-B147-C577C2DEA309}" type="parTrans" cxnId="{5D6BAE9D-08F6-4B45-8394-84D0DB85A948}">
      <dgm:prSet/>
      <dgm:spPr/>
      <dgm:t>
        <a:bodyPr/>
        <a:lstStyle/>
        <a:p>
          <a:endParaRPr lang="es-ES"/>
        </a:p>
      </dgm:t>
    </dgm:pt>
    <dgm:pt modelId="{F6961CB6-C4FE-4E3B-A0DC-BD3D951BC99D}" type="sibTrans" cxnId="{5D6BAE9D-08F6-4B45-8394-84D0DB85A948}">
      <dgm:prSet/>
      <dgm:spPr/>
      <dgm:t>
        <a:bodyPr/>
        <a:lstStyle/>
        <a:p>
          <a:endParaRPr lang="es-ES"/>
        </a:p>
      </dgm:t>
    </dgm:pt>
    <dgm:pt modelId="{07B8511B-D219-48BC-9193-3EB5EC6D9F87}" type="pres">
      <dgm:prSet presAssocID="{C29C4ECC-B99C-49F0-BD60-93825B4D8A0A}" presName="Name0" presStyleCnt="0">
        <dgm:presLayoutVars>
          <dgm:dir/>
          <dgm:resizeHandles val="exact"/>
        </dgm:presLayoutVars>
      </dgm:prSet>
      <dgm:spPr/>
      <dgm:t>
        <a:bodyPr/>
        <a:lstStyle/>
        <a:p>
          <a:endParaRPr lang="es-CO"/>
        </a:p>
      </dgm:t>
    </dgm:pt>
    <dgm:pt modelId="{CA804DF5-A777-4543-B76E-D1015FD85764}" type="pres">
      <dgm:prSet presAssocID="{300054D0-EB97-427A-8B07-F194434B3D0F}" presName="composite" presStyleCnt="0"/>
      <dgm:spPr/>
    </dgm:pt>
    <dgm:pt modelId="{AF6708E4-B8C7-401D-8743-850E3A9B9B4C}" type="pres">
      <dgm:prSet presAssocID="{300054D0-EB97-427A-8B07-F194434B3D0F}" presName="rect1" presStyleLbl="trAlignAcc1" presStyleIdx="0" presStyleCnt="6" custScaleX="133100" custScaleY="133100">
        <dgm:presLayoutVars>
          <dgm:bulletEnabled val="1"/>
        </dgm:presLayoutVars>
      </dgm:prSet>
      <dgm:spPr/>
      <dgm:t>
        <a:bodyPr/>
        <a:lstStyle/>
        <a:p>
          <a:endParaRPr lang="es-CO"/>
        </a:p>
      </dgm:t>
    </dgm:pt>
    <dgm:pt modelId="{A6A5AFAA-361F-4869-9923-22CCCE628CFD}" type="pres">
      <dgm:prSet presAssocID="{300054D0-EB97-427A-8B07-F194434B3D0F}" presName="rect2" presStyleLbl="fgImgPlace1" presStyleIdx="0" presStyleCnt="6" custLinFactNeighborX="-16669" custLinFactNeighborY="7622"/>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6666" b="16666"/>
          </a:stretch>
        </a:blipFill>
      </dgm:spPr>
    </dgm:pt>
    <dgm:pt modelId="{A8E63004-08A5-498F-96A4-10258BD8A370}" type="pres">
      <dgm:prSet presAssocID="{FBD56EFE-4709-48CF-8A2F-13B00E72A776}" presName="sibTrans" presStyleCnt="0"/>
      <dgm:spPr/>
    </dgm:pt>
    <dgm:pt modelId="{D16E6D40-334C-411B-ADA3-B84251B3A8E4}" type="pres">
      <dgm:prSet presAssocID="{81C59E17-4510-433B-8EB8-CAB082EC9859}" presName="composite" presStyleCnt="0"/>
      <dgm:spPr/>
    </dgm:pt>
    <dgm:pt modelId="{C035118B-4301-42F5-8F1C-64CCEA50779F}" type="pres">
      <dgm:prSet presAssocID="{81C59E17-4510-433B-8EB8-CAB082EC9859}" presName="rect1" presStyleLbl="trAlignAcc1" presStyleIdx="1" presStyleCnt="6" custScaleX="133100" custScaleY="133100">
        <dgm:presLayoutVars>
          <dgm:bulletEnabled val="1"/>
        </dgm:presLayoutVars>
      </dgm:prSet>
      <dgm:spPr/>
      <dgm:t>
        <a:bodyPr/>
        <a:lstStyle/>
        <a:p>
          <a:endParaRPr lang="es-CO"/>
        </a:p>
      </dgm:t>
    </dgm:pt>
    <dgm:pt modelId="{82F8DDFB-BC93-42CC-9C3F-798E91DA9482}" type="pres">
      <dgm:prSet presAssocID="{81C59E17-4510-433B-8EB8-CAB082EC9859}" presName="rect2" presStyleLbl="fgImgPlace1" presStyleIdx="1" presStyleCnt="6" custLinFactNeighborX="-20383" custLinFactNeighborY="1016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16666" b="16666"/>
          </a:stretch>
        </a:blipFill>
      </dgm:spPr>
    </dgm:pt>
    <dgm:pt modelId="{C8D36037-D66A-4857-BE94-12D90F2EDBD4}" type="pres">
      <dgm:prSet presAssocID="{2EE16120-036E-40B0-BF24-40E8283735CC}" presName="sibTrans" presStyleCnt="0"/>
      <dgm:spPr/>
    </dgm:pt>
    <dgm:pt modelId="{CCE3AD34-8E50-4D90-8562-C29EB3DFE573}" type="pres">
      <dgm:prSet presAssocID="{A66E4A09-F6D6-4232-9E98-4840B9F1BE94}" presName="composite" presStyleCnt="0"/>
      <dgm:spPr/>
    </dgm:pt>
    <dgm:pt modelId="{4C747C8D-7D25-489A-AA84-A68DAB7D64E8}" type="pres">
      <dgm:prSet presAssocID="{A66E4A09-F6D6-4232-9E98-4840B9F1BE94}" presName="rect1" presStyleLbl="trAlignAcc1" presStyleIdx="2" presStyleCnt="6" custScaleX="133100" custScaleY="133100">
        <dgm:presLayoutVars>
          <dgm:bulletEnabled val="1"/>
        </dgm:presLayoutVars>
      </dgm:prSet>
      <dgm:spPr/>
      <dgm:t>
        <a:bodyPr/>
        <a:lstStyle/>
        <a:p>
          <a:endParaRPr lang="es-CO"/>
        </a:p>
      </dgm:t>
    </dgm:pt>
    <dgm:pt modelId="{81894FD6-B435-4361-9D15-173EDAECE5DE}" type="pres">
      <dgm:prSet presAssocID="{A66E4A09-F6D6-4232-9E98-4840B9F1BE94}" presName="rect2" presStyleLbl="fgImgPlace1" presStyleIdx="2" presStyleCnt="6" custLinFactNeighborX="-16669" custLinFactNeighborY="6971"/>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8DD77BD0-7D82-4D56-8FDF-A5E68843F884}" type="pres">
      <dgm:prSet presAssocID="{0CCD1612-0B88-4477-B5BF-AB62F29947A8}" presName="sibTrans" presStyleCnt="0"/>
      <dgm:spPr/>
    </dgm:pt>
    <dgm:pt modelId="{1F021243-918A-451B-BD36-B42726DCE291}" type="pres">
      <dgm:prSet presAssocID="{C7115794-E293-42A2-B26A-947EB8E367CB}" presName="composite" presStyleCnt="0"/>
      <dgm:spPr/>
    </dgm:pt>
    <dgm:pt modelId="{1EA35CE7-BF12-421A-B7D6-A383920B43CD}" type="pres">
      <dgm:prSet presAssocID="{C7115794-E293-42A2-B26A-947EB8E367CB}" presName="rect1" presStyleLbl="trAlignAcc1" presStyleIdx="3" presStyleCnt="6" custScaleX="133100" custScaleY="133100">
        <dgm:presLayoutVars>
          <dgm:bulletEnabled val="1"/>
        </dgm:presLayoutVars>
      </dgm:prSet>
      <dgm:spPr/>
      <dgm:t>
        <a:bodyPr/>
        <a:lstStyle/>
        <a:p>
          <a:endParaRPr lang="es-CO"/>
        </a:p>
      </dgm:t>
    </dgm:pt>
    <dgm:pt modelId="{6331F28C-64EE-4111-B964-59685FFB5BD0}" type="pres">
      <dgm:prSet presAssocID="{C7115794-E293-42A2-B26A-947EB8E367CB}" presName="rect2" presStyleLbl="fgImgPlace1" presStyleIdx="3" presStyleCnt="6" custLinFactNeighborX="-26101" custLinFactNeighborY="9001"/>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17976" b="17976"/>
          </a:stretch>
        </a:blipFill>
      </dgm:spPr>
    </dgm:pt>
    <dgm:pt modelId="{7603D82E-E6BE-4E23-9403-78B4A9FD28CA}" type="pres">
      <dgm:prSet presAssocID="{5148572D-5716-4492-8B96-CE802F594C32}" presName="sibTrans" presStyleCnt="0"/>
      <dgm:spPr/>
    </dgm:pt>
    <dgm:pt modelId="{F3A7E50D-B049-47EC-B31C-51D67FEB2F70}" type="pres">
      <dgm:prSet presAssocID="{9FE1166D-F86C-42D1-92EF-D027BBC62B74}" presName="composite" presStyleCnt="0"/>
      <dgm:spPr/>
    </dgm:pt>
    <dgm:pt modelId="{A7C861D3-2209-4B7F-9D0A-72520C4FD447}" type="pres">
      <dgm:prSet presAssocID="{9FE1166D-F86C-42D1-92EF-D027BBC62B74}" presName="rect1" presStyleLbl="trAlignAcc1" presStyleIdx="4" presStyleCnt="6" custScaleX="133100" custScaleY="133100">
        <dgm:presLayoutVars>
          <dgm:bulletEnabled val="1"/>
        </dgm:presLayoutVars>
      </dgm:prSet>
      <dgm:spPr/>
      <dgm:t>
        <a:bodyPr/>
        <a:lstStyle/>
        <a:p>
          <a:endParaRPr lang="es-CO"/>
        </a:p>
      </dgm:t>
    </dgm:pt>
    <dgm:pt modelId="{FB31961D-193D-4F87-9414-E387DBBE864C}" type="pres">
      <dgm:prSet presAssocID="{9FE1166D-F86C-42D1-92EF-D027BBC62B74}" presName="rect2" presStyleLbl="fgImgPlace1" presStyleIdx="4" presStyleCnt="6" custLinFactNeighborX="-16669" custLinFactNeighborY="15244"/>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16666" b="16666"/>
          </a:stretch>
        </a:blipFill>
      </dgm:spPr>
    </dgm:pt>
    <dgm:pt modelId="{E0A5BE74-5DE1-4EC2-8BAE-09583DE6C687}" type="pres">
      <dgm:prSet presAssocID="{A0878AE3-0F83-4D54-A67E-111040BAE8FC}" presName="sibTrans" presStyleCnt="0"/>
      <dgm:spPr/>
    </dgm:pt>
    <dgm:pt modelId="{DD804D8C-64C9-4789-BE58-AEA2885E89ED}" type="pres">
      <dgm:prSet presAssocID="{199FF200-B95B-4438-8B10-F5861A7585FD}" presName="composite" presStyleCnt="0"/>
      <dgm:spPr/>
    </dgm:pt>
    <dgm:pt modelId="{E78C8783-2DB1-4891-AE83-4B644334F107}" type="pres">
      <dgm:prSet presAssocID="{199FF200-B95B-4438-8B10-F5861A7585FD}" presName="rect1" presStyleLbl="trAlignAcc1" presStyleIdx="5" presStyleCnt="6" custScaleX="133100" custScaleY="133100">
        <dgm:presLayoutVars>
          <dgm:bulletEnabled val="1"/>
        </dgm:presLayoutVars>
      </dgm:prSet>
      <dgm:spPr/>
      <dgm:t>
        <a:bodyPr/>
        <a:lstStyle/>
        <a:p>
          <a:endParaRPr lang="es-CO"/>
        </a:p>
      </dgm:t>
    </dgm:pt>
    <dgm:pt modelId="{A564F9AB-804D-4549-926D-BAB7E2A06C37}" type="pres">
      <dgm:prSet presAssocID="{199FF200-B95B-4438-8B10-F5861A7585FD}" presName="rect2" presStyleLbl="fgImgPlace1" presStyleIdx="5" presStyleCnt="6" custLinFactNeighborX="-29913" custLinFactNeighborY="3342"/>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25001" t="14880" r="-24999" b="-14880"/>
          </a:stretch>
        </a:blipFill>
      </dgm:spPr>
    </dgm:pt>
  </dgm:ptLst>
  <dgm:cxnLst>
    <dgm:cxn modelId="{03185BC5-4CC3-4769-A45B-017F57EF4C8D}" srcId="{C29C4ECC-B99C-49F0-BD60-93825B4D8A0A}" destId="{A66E4A09-F6D6-4232-9E98-4840B9F1BE94}" srcOrd="2" destOrd="0" parTransId="{524FD6D7-2AFF-4FEB-B9D4-DA557BEB1339}" sibTransId="{0CCD1612-0B88-4477-B5BF-AB62F29947A8}"/>
    <dgm:cxn modelId="{76F519EA-1F23-4565-84CA-8218F777EC2F}" type="presOf" srcId="{A66E4A09-F6D6-4232-9E98-4840B9F1BE94}" destId="{4C747C8D-7D25-489A-AA84-A68DAB7D64E8}" srcOrd="0" destOrd="0" presId="urn:microsoft.com/office/officeart/2008/layout/PictureStrips"/>
    <dgm:cxn modelId="{5D6BAE9D-08F6-4B45-8394-84D0DB85A948}" srcId="{C29C4ECC-B99C-49F0-BD60-93825B4D8A0A}" destId="{199FF200-B95B-4438-8B10-F5861A7585FD}" srcOrd="5" destOrd="0" parTransId="{52F77BA9-3B64-4E95-B147-C577C2DEA309}" sibTransId="{F6961CB6-C4FE-4E3B-A0DC-BD3D951BC99D}"/>
    <dgm:cxn modelId="{687AE7D8-46DE-44BE-8F51-AA3F0B896E71}" type="presOf" srcId="{C29C4ECC-B99C-49F0-BD60-93825B4D8A0A}" destId="{07B8511B-D219-48BC-9193-3EB5EC6D9F87}" srcOrd="0" destOrd="0" presId="urn:microsoft.com/office/officeart/2008/layout/PictureStrips"/>
    <dgm:cxn modelId="{20BE6FCC-DDA1-4840-820E-FABE8C308497}" srcId="{C29C4ECC-B99C-49F0-BD60-93825B4D8A0A}" destId="{C7115794-E293-42A2-B26A-947EB8E367CB}" srcOrd="3" destOrd="0" parTransId="{FB568AD4-34B3-4CA5-BF6A-7B9F869A0B33}" sibTransId="{5148572D-5716-4492-8B96-CE802F594C32}"/>
    <dgm:cxn modelId="{0F312104-2071-4BC5-8F76-6B545AFA5677}" srcId="{C29C4ECC-B99C-49F0-BD60-93825B4D8A0A}" destId="{9FE1166D-F86C-42D1-92EF-D027BBC62B74}" srcOrd="4" destOrd="0" parTransId="{34EC2662-507E-4A60-A089-3D3001C7F7A0}" sibTransId="{A0878AE3-0F83-4D54-A67E-111040BAE8FC}"/>
    <dgm:cxn modelId="{CA177FC9-EACE-4CC6-B5BB-71AAD3E2D639}" type="presOf" srcId="{300054D0-EB97-427A-8B07-F194434B3D0F}" destId="{AF6708E4-B8C7-401D-8743-850E3A9B9B4C}" srcOrd="0" destOrd="0" presId="urn:microsoft.com/office/officeart/2008/layout/PictureStrips"/>
    <dgm:cxn modelId="{F383372C-D27F-493C-AB91-668313E9777F}" type="presOf" srcId="{199FF200-B95B-4438-8B10-F5861A7585FD}" destId="{E78C8783-2DB1-4891-AE83-4B644334F107}" srcOrd="0" destOrd="0" presId="urn:microsoft.com/office/officeart/2008/layout/PictureStrips"/>
    <dgm:cxn modelId="{E75E0F3B-5C83-47C5-9866-BCB72AA7EF3D}" type="presOf" srcId="{9FE1166D-F86C-42D1-92EF-D027BBC62B74}" destId="{A7C861D3-2209-4B7F-9D0A-72520C4FD447}" srcOrd="0" destOrd="0" presId="urn:microsoft.com/office/officeart/2008/layout/PictureStrips"/>
    <dgm:cxn modelId="{3B14D19F-34D4-4F9D-9DE4-2E0426A84088}" srcId="{C29C4ECC-B99C-49F0-BD60-93825B4D8A0A}" destId="{300054D0-EB97-427A-8B07-F194434B3D0F}" srcOrd="0" destOrd="0" parTransId="{5091625B-546F-4F91-B421-603048A83E21}" sibTransId="{FBD56EFE-4709-48CF-8A2F-13B00E72A776}"/>
    <dgm:cxn modelId="{E6F0C8C7-3B95-4051-AB44-09B56A72B55B}" srcId="{C29C4ECC-B99C-49F0-BD60-93825B4D8A0A}" destId="{81C59E17-4510-433B-8EB8-CAB082EC9859}" srcOrd="1" destOrd="0" parTransId="{94A3D938-F950-49B0-9A2A-5115D6B21F1E}" sibTransId="{2EE16120-036E-40B0-BF24-40E8283735CC}"/>
    <dgm:cxn modelId="{9F6294BA-CEF2-4931-981E-0D6768DC8088}" type="presOf" srcId="{C7115794-E293-42A2-B26A-947EB8E367CB}" destId="{1EA35CE7-BF12-421A-B7D6-A383920B43CD}" srcOrd="0" destOrd="0" presId="urn:microsoft.com/office/officeart/2008/layout/PictureStrips"/>
    <dgm:cxn modelId="{74669658-02A3-4BA8-8234-90541C4607E0}" type="presOf" srcId="{81C59E17-4510-433B-8EB8-CAB082EC9859}" destId="{C035118B-4301-42F5-8F1C-64CCEA50779F}" srcOrd="0" destOrd="0" presId="urn:microsoft.com/office/officeart/2008/layout/PictureStrips"/>
    <dgm:cxn modelId="{A889CB4A-6B5F-489E-B6A1-51EB758369C8}" type="presParOf" srcId="{07B8511B-D219-48BC-9193-3EB5EC6D9F87}" destId="{CA804DF5-A777-4543-B76E-D1015FD85764}" srcOrd="0" destOrd="0" presId="urn:microsoft.com/office/officeart/2008/layout/PictureStrips"/>
    <dgm:cxn modelId="{7674C5CE-BAB9-409B-87B2-5EB7E1F01B8D}" type="presParOf" srcId="{CA804DF5-A777-4543-B76E-D1015FD85764}" destId="{AF6708E4-B8C7-401D-8743-850E3A9B9B4C}" srcOrd="0" destOrd="0" presId="urn:microsoft.com/office/officeart/2008/layout/PictureStrips"/>
    <dgm:cxn modelId="{3FB26DB0-C46F-4CE8-A150-69F875E6DB0E}" type="presParOf" srcId="{CA804DF5-A777-4543-B76E-D1015FD85764}" destId="{A6A5AFAA-361F-4869-9923-22CCCE628CFD}" srcOrd="1" destOrd="0" presId="urn:microsoft.com/office/officeart/2008/layout/PictureStrips"/>
    <dgm:cxn modelId="{CA6336C6-61F5-4AA1-9095-009AC8274215}" type="presParOf" srcId="{07B8511B-D219-48BC-9193-3EB5EC6D9F87}" destId="{A8E63004-08A5-498F-96A4-10258BD8A370}" srcOrd="1" destOrd="0" presId="urn:microsoft.com/office/officeart/2008/layout/PictureStrips"/>
    <dgm:cxn modelId="{05A035D5-2717-4FF0-8C82-FD30342DCC47}" type="presParOf" srcId="{07B8511B-D219-48BC-9193-3EB5EC6D9F87}" destId="{D16E6D40-334C-411B-ADA3-B84251B3A8E4}" srcOrd="2" destOrd="0" presId="urn:microsoft.com/office/officeart/2008/layout/PictureStrips"/>
    <dgm:cxn modelId="{42A13125-FEDA-485E-972E-009C84C6FF55}" type="presParOf" srcId="{D16E6D40-334C-411B-ADA3-B84251B3A8E4}" destId="{C035118B-4301-42F5-8F1C-64CCEA50779F}" srcOrd="0" destOrd="0" presId="urn:microsoft.com/office/officeart/2008/layout/PictureStrips"/>
    <dgm:cxn modelId="{D16F9958-22FB-4CEC-9736-0FB1C6400140}" type="presParOf" srcId="{D16E6D40-334C-411B-ADA3-B84251B3A8E4}" destId="{82F8DDFB-BC93-42CC-9C3F-798E91DA9482}" srcOrd="1" destOrd="0" presId="urn:microsoft.com/office/officeart/2008/layout/PictureStrips"/>
    <dgm:cxn modelId="{DA20BE23-1138-4F99-BD05-494B992F039F}" type="presParOf" srcId="{07B8511B-D219-48BC-9193-3EB5EC6D9F87}" destId="{C8D36037-D66A-4857-BE94-12D90F2EDBD4}" srcOrd="3" destOrd="0" presId="urn:microsoft.com/office/officeart/2008/layout/PictureStrips"/>
    <dgm:cxn modelId="{D3BA409F-3231-433B-A1D1-4D0A145A2B21}" type="presParOf" srcId="{07B8511B-D219-48BC-9193-3EB5EC6D9F87}" destId="{CCE3AD34-8E50-4D90-8562-C29EB3DFE573}" srcOrd="4" destOrd="0" presId="urn:microsoft.com/office/officeart/2008/layout/PictureStrips"/>
    <dgm:cxn modelId="{1CEC412A-70C3-4870-9485-94017A9028F8}" type="presParOf" srcId="{CCE3AD34-8E50-4D90-8562-C29EB3DFE573}" destId="{4C747C8D-7D25-489A-AA84-A68DAB7D64E8}" srcOrd="0" destOrd="0" presId="urn:microsoft.com/office/officeart/2008/layout/PictureStrips"/>
    <dgm:cxn modelId="{2671BBF4-0BCB-4E20-A49B-2C5C8B5A4EE6}" type="presParOf" srcId="{CCE3AD34-8E50-4D90-8562-C29EB3DFE573}" destId="{81894FD6-B435-4361-9D15-173EDAECE5DE}" srcOrd="1" destOrd="0" presId="urn:microsoft.com/office/officeart/2008/layout/PictureStrips"/>
    <dgm:cxn modelId="{87F5A532-C33E-4F85-8B30-A0547EB3DA52}" type="presParOf" srcId="{07B8511B-D219-48BC-9193-3EB5EC6D9F87}" destId="{8DD77BD0-7D82-4D56-8FDF-A5E68843F884}" srcOrd="5" destOrd="0" presId="urn:microsoft.com/office/officeart/2008/layout/PictureStrips"/>
    <dgm:cxn modelId="{3E119026-472E-4F99-BCAC-043933FF3B8D}" type="presParOf" srcId="{07B8511B-D219-48BC-9193-3EB5EC6D9F87}" destId="{1F021243-918A-451B-BD36-B42726DCE291}" srcOrd="6" destOrd="0" presId="urn:microsoft.com/office/officeart/2008/layout/PictureStrips"/>
    <dgm:cxn modelId="{731746C0-CC2B-4D79-BDB5-BE932A1ABD30}" type="presParOf" srcId="{1F021243-918A-451B-BD36-B42726DCE291}" destId="{1EA35CE7-BF12-421A-B7D6-A383920B43CD}" srcOrd="0" destOrd="0" presId="urn:microsoft.com/office/officeart/2008/layout/PictureStrips"/>
    <dgm:cxn modelId="{75DBF1C8-8921-4DEB-B49A-60F3E0840A08}" type="presParOf" srcId="{1F021243-918A-451B-BD36-B42726DCE291}" destId="{6331F28C-64EE-4111-B964-59685FFB5BD0}" srcOrd="1" destOrd="0" presId="urn:microsoft.com/office/officeart/2008/layout/PictureStrips"/>
    <dgm:cxn modelId="{F75A23EF-A497-427A-B765-FEF1C71F6332}" type="presParOf" srcId="{07B8511B-D219-48BC-9193-3EB5EC6D9F87}" destId="{7603D82E-E6BE-4E23-9403-78B4A9FD28CA}" srcOrd="7" destOrd="0" presId="urn:microsoft.com/office/officeart/2008/layout/PictureStrips"/>
    <dgm:cxn modelId="{D1F49004-003A-448D-BF6C-7FD88B7EF5EC}" type="presParOf" srcId="{07B8511B-D219-48BC-9193-3EB5EC6D9F87}" destId="{F3A7E50D-B049-47EC-B31C-51D67FEB2F70}" srcOrd="8" destOrd="0" presId="urn:microsoft.com/office/officeart/2008/layout/PictureStrips"/>
    <dgm:cxn modelId="{B2FD772E-0D6E-4065-AFFC-7566636D716C}" type="presParOf" srcId="{F3A7E50D-B049-47EC-B31C-51D67FEB2F70}" destId="{A7C861D3-2209-4B7F-9D0A-72520C4FD447}" srcOrd="0" destOrd="0" presId="urn:microsoft.com/office/officeart/2008/layout/PictureStrips"/>
    <dgm:cxn modelId="{13D4A4BF-142B-4ADB-ADF0-C742FA93BBDE}" type="presParOf" srcId="{F3A7E50D-B049-47EC-B31C-51D67FEB2F70}" destId="{FB31961D-193D-4F87-9414-E387DBBE864C}" srcOrd="1" destOrd="0" presId="urn:microsoft.com/office/officeart/2008/layout/PictureStrips"/>
    <dgm:cxn modelId="{ACA4D957-E10C-48F5-BAB7-0F3F987D1625}" type="presParOf" srcId="{07B8511B-D219-48BC-9193-3EB5EC6D9F87}" destId="{E0A5BE74-5DE1-4EC2-8BAE-09583DE6C687}" srcOrd="9" destOrd="0" presId="urn:microsoft.com/office/officeart/2008/layout/PictureStrips"/>
    <dgm:cxn modelId="{EE8671B6-679B-4A62-BD83-387E9B714839}" type="presParOf" srcId="{07B8511B-D219-48BC-9193-3EB5EC6D9F87}" destId="{DD804D8C-64C9-4789-BE58-AEA2885E89ED}" srcOrd="10" destOrd="0" presId="urn:microsoft.com/office/officeart/2008/layout/PictureStrips"/>
    <dgm:cxn modelId="{95EFFF52-9366-46D9-B2EA-6B5C6A2A5963}" type="presParOf" srcId="{DD804D8C-64C9-4789-BE58-AEA2885E89ED}" destId="{E78C8783-2DB1-4891-AE83-4B644334F107}" srcOrd="0" destOrd="0" presId="urn:microsoft.com/office/officeart/2008/layout/PictureStrips"/>
    <dgm:cxn modelId="{7646AF57-9BBB-4404-8A8B-F3E01EE1F4BB}" type="presParOf" srcId="{DD804D8C-64C9-4789-BE58-AEA2885E89ED}" destId="{A564F9AB-804D-4549-926D-BAB7E2A06C3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D9CEA8-B6B5-4607-BE83-7D346D887626}"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B0A5923D-501A-4D84-9FBC-CE0E7A6D82B5}">
      <dgm:prSet phldrT="[Texto]" custT="1"/>
      <dgm:spPr/>
      <dgm:t>
        <a:bodyPr/>
        <a:lstStyle/>
        <a:p>
          <a:r>
            <a:rPr lang="es-CO" sz="1400" b="0" dirty="0">
              <a:latin typeface="Arial Rounded MT Bold" panose="020F0704030504030204" pitchFamily="34" charset="0"/>
            </a:rPr>
            <a:t>Nombre estudiante</a:t>
          </a:r>
          <a:endParaRPr lang="es-ES" sz="1400" b="0" dirty="0">
            <a:latin typeface="Arial Rounded MT Bold" panose="020F0704030504030204" pitchFamily="34" charset="0"/>
          </a:endParaRPr>
        </a:p>
      </dgm:t>
    </dgm:pt>
    <dgm:pt modelId="{E5C87AEB-CFC3-4E44-AAAC-BF2517A63526}" type="parTrans" cxnId="{F0CC762D-C93F-43FC-9B70-626432E0BAD8}">
      <dgm:prSet/>
      <dgm:spPr/>
      <dgm:t>
        <a:bodyPr/>
        <a:lstStyle/>
        <a:p>
          <a:endParaRPr lang="es-ES" sz="1200" b="1"/>
        </a:p>
      </dgm:t>
    </dgm:pt>
    <dgm:pt modelId="{1B80A1BE-BBD9-4DAC-BB19-C4E6E10D8590}" type="sibTrans" cxnId="{F0CC762D-C93F-43FC-9B70-626432E0BAD8}">
      <dgm:prSet/>
      <dgm:spPr/>
      <dgm:t>
        <a:bodyPr/>
        <a:lstStyle/>
        <a:p>
          <a:endParaRPr lang="es-ES" sz="1200" b="1"/>
        </a:p>
      </dgm:t>
    </dgm:pt>
    <dgm:pt modelId="{506E447A-B118-47C1-ABE9-FDE5DEB04372}">
      <dgm:prSet phldrT="[Texto]" custT="1"/>
      <dgm:spPr/>
      <dgm:t>
        <a:bodyPr/>
        <a:lstStyle/>
        <a:p>
          <a:r>
            <a:rPr lang="es-CO" sz="1400" b="0" dirty="0">
              <a:latin typeface="Arial Rounded MT Bold" panose="020F0704030504030204" pitchFamily="34" charset="0"/>
            </a:rPr>
            <a:t>Colegio - Sede</a:t>
          </a:r>
          <a:endParaRPr lang="es-ES" sz="1400" b="0" dirty="0">
            <a:latin typeface="Arial Rounded MT Bold" panose="020F0704030504030204" pitchFamily="34" charset="0"/>
          </a:endParaRPr>
        </a:p>
      </dgm:t>
    </dgm:pt>
    <dgm:pt modelId="{D7317294-6FBE-4134-81CE-0228DBBDE74E}" type="parTrans" cxnId="{1F494D53-C19B-4128-AFDA-828307E62EDD}">
      <dgm:prSet/>
      <dgm:spPr/>
      <dgm:t>
        <a:bodyPr/>
        <a:lstStyle/>
        <a:p>
          <a:endParaRPr lang="es-ES" sz="1200" b="1"/>
        </a:p>
      </dgm:t>
    </dgm:pt>
    <dgm:pt modelId="{AAE34A1F-3656-43EC-91F8-92866378D345}" type="sibTrans" cxnId="{1F494D53-C19B-4128-AFDA-828307E62EDD}">
      <dgm:prSet/>
      <dgm:spPr/>
      <dgm:t>
        <a:bodyPr/>
        <a:lstStyle/>
        <a:p>
          <a:endParaRPr lang="es-ES" sz="1200" b="1"/>
        </a:p>
      </dgm:t>
    </dgm:pt>
    <dgm:pt modelId="{A940B698-D38D-4545-B1FA-10BEEFA1EF65}">
      <dgm:prSet phldrT="[Texto]" custT="1"/>
      <dgm:spPr/>
      <dgm:t>
        <a:bodyPr/>
        <a:lstStyle/>
        <a:p>
          <a:r>
            <a:rPr lang="es-ES" sz="1400" b="0" dirty="0">
              <a:latin typeface="Arial Rounded MT Bold" panose="020F0704030504030204" pitchFamily="34" charset="0"/>
            </a:rPr>
            <a:t>Jornada</a:t>
          </a:r>
        </a:p>
      </dgm:t>
    </dgm:pt>
    <dgm:pt modelId="{518AF298-0113-4260-8A16-C3CD11F859A1}" type="parTrans" cxnId="{CF39314B-D878-45FF-9864-E55FAD7A5A90}">
      <dgm:prSet/>
      <dgm:spPr/>
      <dgm:t>
        <a:bodyPr/>
        <a:lstStyle/>
        <a:p>
          <a:endParaRPr lang="es-ES" sz="1200" b="1"/>
        </a:p>
      </dgm:t>
    </dgm:pt>
    <dgm:pt modelId="{531C76F0-D4B1-4D0A-BA46-41867341F206}" type="sibTrans" cxnId="{CF39314B-D878-45FF-9864-E55FAD7A5A90}">
      <dgm:prSet/>
      <dgm:spPr/>
      <dgm:t>
        <a:bodyPr/>
        <a:lstStyle/>
        <a:p>
          <a:endParaRPr lang="es-ES" sz="1200" b="1"/>
        </a:p>
      </dgm:t>
    </dgm:pt>
    <dgm:pt modelId="{77630552-9DA3-4112-A281-8A41E6CDC5FB}">
      <dgm:prSet phldrT="[Texto]" custT="1"/>
      <dgm:spPr/>
      <dgm:t>
        <a:bodyPr/>
        <a:lstStyle/>
        <a:p>
          <a:r>
            <a:rPr lang="es-CO" sz="1400" b="0" dirty="0">
              <a:latin typeface="Arial Rounded MT Bold" panose="020F0704030504030204" pitchFamily="34" charset="0"/>
            </a:rPr>
            <a:t>Sexo </a:t>
          </a:r>
          <a:endParaRPr lang="es-ES" sz="1400" b="0" dirty="0">
            <a:latin typeface="Arial Rounded MT Bold" panose="020F0704030504030204" pitchFamily="34" charset="0"/>
          </a:endParaRPr>
        </a:p>
      </dgm:t>
    </dgm:pt>
    <dgm:pt modelId="{F52F2DF6-DD8D-41A4-AF91-38C8424F11D1}" type="parTrans" cxnId="{61706AC1-CE4E-4A0F-9AA8-A2FDC4BB2546}">
      <dgm:prSet/>
      <dgm:spPr/>
      <dgm:t>
        <a:bodyPr/>
        <a:lstStyle/>
        <a:p>
          <a:endParaRPr lang="es-ES" sz="1200" b="1"/>
        </a:p>
      </dgm:t>
    </dgm:pt>
    <dgm:pt modelId="{43FDCBA4-C09E-4933-926E-5B3925FF6753}" type="sibTrans" cxnId="{61706AC1-CE4E-4A0F-9AA8-A2FDC4BB2546}">
      <dgm:prSet/>
      <dgm:spPr/>
      <dgm:t>
        <a:bodyPr/>
        <a:lstStyle/>
        <a:p>
          <a:endParaRPr lang="es-ES" sz="1200" b="1"/>
        </a:p>
      </dgm:t>
    </dgm:pt>
    <dgm:pt modelId="{4C0F45BF-5F19-45D5-8A91-59C2AA8D9E9B}">
      <dgm:prSet phldrT="[Texto]" custT="1"/>
      <dgm:spPr/>
      <dgm:t>
        <a:bodyPr/>
        <a:lstStyle/>
        <a:p>
          <a:r>
            <a:rPr lang="es-CO" sz="1400" b="0" dirty="0">
              <a:latin typeface="Arial Rounded MT Bold" panose="020F0704030504030204" pitchFamily="34" charset="0"/>
            </a:rPr>
            <a:t>Fecha de Nacimiento</a:t>
          </a:r>
          <a:endParaRPr lang="es-ES" sz="1400" b="0" dirty="0">
            <a:latin typeface="Arial Rounded MT Bold" panose="020F0704030504030204" pitchFamily="34" charset="0"/>
          </a:endParaRPr>
        </a:p>
      </dgm:t>
    </dgm:pt>
    <dgm:pt modelId="{D0152A65-76A9-4516-86B4-642A915B2215}" type="parTrans" cxnId="{54DCA949-A4AB-4414-8DC6-AEBAB62BD352}">
      <dgm:prSet/>
      <dgm:spPr/>
      <dgm:t>
        <a:bodyPr/>
        <a:lstStyle/>
        <a:p>
          <a:endParaRPr lang="es-ES" sz="1200" b="1"/>
        </a:p>
      </dgm:t>
    </dgm:pt>
    <dgm:pt modelId="{2D22645F-FE74-46A5-97C0-E3016D2FF608}" type="sibTrans" cxnId="{54DCA949-A4AB-4414-8DC6-AEBAB62BD352}">
      <dgm:prSet/>
      <dgm:spPr/>
      <dgm:t>
        <a:bodyPr/>
        <a:lstStyle/>
        <a:p>
          <a:endParaRPr lang="es-ES" sz="1200" b="1"/>
        </a:p>
      </dgm:t>
    </dgm:pt>
    <dgm:pt modelId="{D9888AF2-2C71-405A-AD61-D40FBF7A38DE}">
      <dgm:prSet phldrT="[Texto]" custT="1"/>
      <dgm:spPr/>
      <dgm:t>
        <a:bodyPr/>
        <a:lstStyle/>
        <a:p>
          <a:r>
            <a:rPr lang="es-ES" sz="1400" b="0" dirty="0">
              <a:latin typeface="Arial Rounded MT Bold" panose="020F0704030504030204" pitchFamily="34" charset="0"/>
            </a:rPr>
            <a:t>Grado</a:t>
          </a:r>
        </a:p>
      </dgm:t>
    </dgm:pt>
    <dgm:pt modelId="{57B60296-2DD4-4502-A35D-1F128B133FCB}" type="parTrans" cxnId="{1F9AFFCA-F620-45CB-8009-6A5B96A774E9}">
      <dgm:prSet/>
      <dgm:spPr/>
      <dgm:t>
        <a:bodyPr/>
        <a:lstStyle/>
        <a:p>
          <a:endParaRPr lang="es-ES" sz="1200" b="1"/>
        </a:p>
      </dgm:t>
    </dgm:pt>
    <dgm:pt modelId="{FBF78862-82FE-4089-9743-7E0486E728CF}" type="sibTrans" cxnId="{1F9AFFCA-F620-45CB-8009-6A5B96A774E9}">
      <dgm:prSet/>
      <dgm:spPr/>
      <dgm:t>
        <a:bodyPr/>
        <a:lstStyle/>
        <a:p>
          <a:endParaRPr lang="es-ES" sz="1200" b="1"/>
        </a:p>
      </dgm:t>
    </dgm:pt>
    <dgm:pt modelId="{D7704A75-4F03-4FC0-BF49-9539047A6D3F}">
      <dgm:prSet phldrT="[Texto]" custT="1"/>
      <dgm:spPr/>
      <dgm:t>
        <a:bodyPr/>
        <a:lstStyle/>
        <a:p>
          <a:r>
            <a:rPr lang="es-ES" sz="1400" b="0" dirty="0">
              <a:latin typeface="Arial Rounded MT Bold" panose="020F0704030504030204" pitchFamily="34" charset="0"/>
            </a:rPr>
            <a:t>Discapacidad</a:t>
          </a:r>
        </a:p>
      </dgm:t>
    </dgm:pt>
    <dgm:pt modelId="{89169FEF-667D-4C60-9BED-FE8EFE38D055}" type="parTrans" cxnId="{3ED373B3-E4A5-41F6-9FD3-110E015AD3C0}">
      <dgm:prSet/>
      <dgm:spPr/>
      <dgm:t>
        <a:bodyPr/>
        <a:lstStyle/>
        <a:p>
          <a:endParaRPr lang="es-ES" sz="1200" b="1"/>
        </a:p>
      </dgm:t>
    </dgm:pt>
    <dgm:pt modelId="{C090B908-E978-4C1C-9FB2-9100FF87DFD5}" type="sibTrans" cxnId="{3ED373B3-E4A5-41F6-9FD3-110E015AD3C0}">
      <dgm:prSet/>
      <dgm:spPr/>
      <dgm:t>
        <a:bodyPr/>
        <a:lstStyle/>
        <a:p>
          <a:endParaRPr lang="es-ES" sz="1200" b="1"/>
        </a:p>
      </dgm:t>
    </dgm:pt>
    <dgm:pt modelId="{89924082-0C7E-410E-B073-831BA47576A9}">
      <dgm:prSet phldrT="[Texto]" custT="1"/>
      <dgm:spPr/>
      <dgm:t>
        <a:bodyPr/>
        <a:lstStyle/>
        <a:p>
          <a:r>
            <a:rPr lang="es-ES" sz="1400" b="0" dirty="0">
              <a:latin typeface="Arial Rounded MT Bold" panose="020F0704030504030204" pitchFamily="34" charset="0"/>
            </a:rPr>
            <a:t>Etnia</a:t>
          </a:r>
        </a:p>
      </dgm:t>
    </dgm:pt>
    <dgm:pt modelId="{469CE796-EAD6-4CD5-9FB9-7E2E202D14EE}" type="parTrans" cxnId="{B78256CF-E877-461B-9AB4-5C55601450D2}">
      <dgm:prSet/>
      <dgm:spPr/>
      <dgm:t>
        <a:bodyPr/>
        <a:lstStyle/>
        <a:p>
          <a:endParaRPr lang="es-ES" sz="1200" b="1"/>
        </a:p>
      </dgm:t>
    </dgm:pt>
    <dgm:pt modelId="{D295BBC6-AC95-4E3F-B4C4-58885A05B85B}" type="sibTrans" cxnId="{B78256CF-E877-461B-9AB4-5C55601450D2}">
      <dgm:prSet/>
      <dgm:spPr/>
      <dgm:t>
        <a:bodyPr/>
        <a:lstStyle/>
        <a:p>
          <a:endParaRPr lang="es-ES" sz="1200" b="1"/>
        </a:p>
      </dgm:t>
    </dgm:pt>
    <dgm:pt modelId="{32468729-E049-484B-A379-6B77E2E0E4D4}">
      <dgm:prSet phldrT="[Texto]" custT="1"/>
      <dgm:spPr/>
      <dgm:t>
        <a:bodyPr/>
        <a:lstStyle/>
        <a:p>
          <a:r>
            <a:rPr lang="es-ES" sz="1400" b="0" dirty="0">
              <a:latin typeface="Arial Rounded MT Bold" panose="020F0704030504030204" pitchFamily="34" charset="0"/>
            </a:rPr>
            <a:t>Número de Identificación</a:t>
          </a:r>
        </a:p>
      </dgm:t>
    </dgm:pt>
    <dgm:pt modelId="{D6B58AFD-8EC0-426B-9C2B-59026404682D}" type="parTrans" cxnId="{1DB4C905-44A6-4985-BFC6-0809F3288C7C}">
      <dgm:prSet/>
      <dgm:spPr/>
      <dgm:t>
        <a:bodyPr/>
        <a:lstStyle/>
        <a:p>
          <a:endParaRPr lang="es-ES" sz="1200" b="1"/>
        </a:p>
      </dgm:t>
    </dgm:pt>
    <dgm:pt modelId="{76A3D082-6EF1-491B-94A8-A3C4BC652B98}" type="sibTrans" cxnId="{1DB4C905-44A6-4985-BFC6-0809F3288C7C}">
      <dgm:prSet/>
      <dgm:spPr/>
      <dgm:t>
        <a:bodyPr/>
        <a:lstStyle/>
        <a:p>
          <a:endParaRPr lang="es-ES" sz="1200" b="1"/>
        </a:p>
      </dgm:t>
    </dgm:pt>
    <dgm:pt modelId="{66FC7877-BE88-4549-955F-B40927E64D0A}" type="pres">
      <dgm:prSet presAssocID="{49D9CEA8-B6B5-4607-BE83-7D346D887626}" presName="cycle" presStyleCnt="0">
        <dgm:presLayoutVars>
          <dgm:dir/>
          <dgm:resizeHandles val="exact"/>
        </dgm:presLayoutVars>
      </dgm:prSet>
      <dgm:spPr/>
      <dgm:t>
        <a:bodyPr/>
        <a:lstStyle/>
        <a:p>
          <a:endParaRPr lang="es-CO"/>
        </a:p>
      </dgm:t>
    </dgm:pt>
    <dgm:pt modelId="{302CC1FA-DF7B-4C29-924A-26FFE4A093ED}" type="pres">
      <dgm:prSet presAssocID="{B0A5923D-501A-4D84-9FBC-CE0E7A6D82B5}" presName="node" presStyleLbl="node1" presStyleIdx="0" presStyleCnt="9" custScaleX="152657" custRadScaleRad="100046" custRadScaleInc="12979">
        <dgm:presLayoutVars>
          <dgm:bulletEnabled val="1"/>
        </dgm:presLayoutVars>
      </dgm:prSet>
      <dgm:spPr/>
      <dgm:t>
        <a:bodyPr/>
        <a:lstStyle/>
        <a:p>
          <a:endParaRPr lang="es-CO"/>
        </a:p>
      </dgm:t>
    </dgm:pt>
    <dgm:pt modelId="{880E523C-AD00-4D49-B949-47534743554D}" type="pres">
      <dgm:prSet presAssocID="{B0A5923D-501A-4D84-9FBC-CE0E7A6D82B5}" presName="spNode" presStyleCnt="0"/>
      <dgm:spPr/>
    </dgm:pt>
    <dgm:pt modelId="{D8C625BE-038F-402B-B6B9-CBF05FA755C2}" type="pres">
      <dgm:prSet presAssocID="{1B80A1BE-BBD9-4DAC-BB19-C4E6E10D8590}" presName="sibTrans" presStyleLbl="sibTrans1D1" presStyleIdx="0" presStyleCnt="9"/>
      <dgm:spPr/>
      <dgm:t>
        <a:bodyPr/>
        <a:lstStyle/>
        <a:p>
          <a:endParaRPr lang="es-CO"/>
        </a:p>
      </dgm:t>
    </dgm:pt>
    <dgm:pt modelId="{9ADEC592-18E8-4D59-8431-2734C831A527}" type="pres">
      <dgm:prSet presAssocID="{32468729-E049-484B-A379-6B77E2E0E4D4}" presName="node" presStyleLbl="node1" presStyleIdx="1" presStyleCnt="9" custScaleX="167200" custScaleY="123464" custRadScaleRad="98124" custRadScaleInc="90947">
        <dgm:presLayoutVars>
          <dgm:bulletEnabled val="1"/>
        </dgm:presLayoutVars>
      </dgm:prSet>
      <dgm:spPr/>
      <dgm:t>
        <a:bodyPr/>
        <a:lstStyle/>
        <a:p>
          <a:endParaRPr lang="es-CO"/>
        </a:p>
      </dgm:t>
    </dgm:pt>
    <dgm:pt modelId="{05FB1208-3C11-4AA5-A9CD-971E66481029}" type="pres">
      <dgm:prSet presAssocID="{32468729-E049-484B-A379-6B77E2E0E4D4}" presName="spNode" presStyleCnt="0"/>
      <dgm:spPr/>
    </dgm:pt>
    <dgm:pt modelId="{98DD8ED0-9922-4099-A500-8E5262F087C1}" type="pres">
      <dgm:prSet presAssocID="{76A3D082-6EF1-491B-94A8-A3C4BC652B98}" presName="sibTrans" presStyleLbl="sibTrans1D1" presStyleIdx="1" presStyleCnt="9"/>
      <dgm:spPr/>
      <dgm:t>
        <a:bodyPr/>
        <a:lstStyle/>
        <a:p>
          <a:endParaRPr lang="es-CO"/>
        </a:p>
      </dgm:t>
    </dgm:pt>
    <dgm:pt modelId="{55C42C98-8D49-49CC-B7E9-1486737AC840}" type="pres">
      <dgm:prSet presAssocID="{506E447A-B118-47C1-ABE9-FDE5DEB04372}" presName="node" presStyleLbl="node1" presStyleIdx="2" presStyleCnt="9" custScaleX="152657" custRadScaleRad="103859" custRadScaleInc="26394">
        <dgm:presLayoutVars>
          <dgm:bulletEnabled val="1"/>
        </dgm:presLayoutVars>
      </dgm:prSet>
      <dgm:spPr/>
      <dgm:t>
        <a:bodyPr/>
        <a:lstStyle/>
        <a:p>
          <a:endParaRPr lang="es-CO"/>
        </a:p>
      </dgm:t>
    </dgm:pt>
    <dgm:pt modelId="{9E11819A-9866-40A1-8822-79AF4905AA63}" type="pres">
      <dgm:prSet presAssocID="{506E447A-B118-47C1-ABE9-FDE5DEB04372}" presName="spNode" presStyleCnt="0"/>
      <dgm:spPr/>
    </dgm:pt>
    <dgm:pt modelId="{C5FB27AC-E816-4327-B03F-321BA6972B44}" type="pres">
      <dgm:prSet presAssocID="{AAE34A1F-3656-43EC-91F8-92866378D345}" presName="sibTrans" presStyleLbl="sibTrans1D1" presStyleIdx="2" presStyleCnt="9"/>
      <dgm:spPr/>
      <dgm:t>
        <a:bodyPr/>
        <a:lstStyle/>
        <a:p>
          <a:endParaRPr lang="es-CO"/>
        </a:p>
      </dgm:t>
    </dgm:pt>
    <dgm:pt modelId="{75179598-A948-4106-B49E-F817816B8110}" type="pres">
      <dgm:prSet presAssocID="{A940B698-D38D-4545-B1FA-10BEEFA1EF65}" presName="node" presStyleLbl="node1" presStyleIdx="3" presStyleCnt="9" custScaleX="152657" custRadScaleRad="106588" custRadScaleInc="-35540">
        <dgm:presLayoutVars>
          <dgm:bulletEnabled val="1"/>
        </dgm:presLayoutVars>
      </dgm:prSet>
      <dgm:spPr/>
      <dgm:t>
        <a:bodyPr/>
        <a:lstStyle/>
        <a:p>
          <a:endParaRPr lang="es-CO"/>
        </a:p>
      </dgm:t>
    </dgm:pt>
    <dgm:pt modelId="{B4FD664C-2F9F-43D4-97EE-16124A38E7CD}" type="pres">
      <dgm:prSet presAssocID="{A940B698-D38D-4545-B1FA-10BEEFA1EF65}" presName="spNode" presStyleCnt="0"/>
      <dgm:spPr/>
    </dgm:pt>
    <dgm:pt modelId="{23D2FFFC-1F27-4587-8BB4-E05CD7141C04}" type="pres">
      <dgm:prSet presAssocID="{531C76F0-D4B1-4D0A-BA46-41867341F206}" presName="sibTrans" presStyleLbl="sibTrans1D1" presStyleIdx="3" presStyleCnt="9"/>
      <dgm:spPr/>
      <dgm:t>
        <a:bodyPr/>
        <a:lstStyle/>
        <a:p>
          <a:endParaRPr lang="es-CO"/>
        </a:p>
      </dgm:t>
    </dgm:pt>
    <dgm:pt modelId="{20D475F2-F99C-4AA5-9606-1840E5ED030F}" type="pres">
      <dgm:prSet presAssocID="{77630552-9DA3-4112-A281-8A41E6CDC5FB}" presName="node" presStyleLbl="node1" presStyleIdx="4" presStyleCnt="9" custScaleX="135230" custRadScaleRad="100409" custRadScaleInc="-52021">
        <dgm:presLayoutVars>
          <dgm:bulletEnabled val="1"/>
        </dgm:presLayoutVars>
      </dgm:prSet>
      <dgm:spPr/>
      <dgm:t>
        <a:bodyPr/>
        <a:lstStyle/>
        <a:p>
          <a:endParaRPr lang="es-CO"/>
        </a:p>
      </dgm:t>
    </dgm:pt>
    <dgm:pt modelId="{60857633-7A40-4CFE-A9C7-0A07312DCE0E}" type="pres">
      <dgm:prSet presAssocID="{77630552-9DA3-4112-A281-8A41E6CDC5FB}" presName="spNode" presStyleCnt="0"/>
      <dgm:spPr/>
    </dgm:pt>
    <dgm:pt modelId="{D82BB331-7BD2-439A-886B-D5FD7D9BB9A2}" type="pres">
      <dgm:prSet presAssocID="{43FDCBA4-C09E-4933-926E-5B3925FF6753}" presName="sibTrans" presStyleLbl="sibTrans1D1" presStyleIdx="4" presStyleCnt="9"/>
      <dgm:spPr/>
      <dgm:t>
        <a:bodyPr/>
        <a:lstStyle/>
        <a:p>
          <a:endParaRPr lang="es-CO"/>
        </a:p>
      </dgm:t>
    </dgm:pt>
    <dgm:pt modelId="{A4762481-B041-4541-96A5-80AFF053DE63}" type="pres">
      <dgm:prSet presAssocID="{4C0F45BF-5F19-45D5-8A91-59C2AA8D9E9B}" presName="node" presStyleLbl="node1" presStyleIdx="5" presStyleCnt="9" custScaleX="152657" custRadScaleRad="110158" custRadScaleInc="132124">
        <dgm:presLayoutVars>
          <dgm:bulletEnabled val="1"/>
        </dgm:presLayoutVars>
      </dgm:prSet>
      <dgm:spPr/>
      <dgm:t>
        <a:bodyPr/>
        <a:lstStyle/>
        <a:p>
          <a:endParaRPr lang="es-CO"/>
        </a:p>
      </dgm:t>
    </dgm:pt>
    <dgm:pt modelId="{4A720B85-501F-44EA-A72B-814B408F830F}" type="pres">
      <dgm:prSet presAssocID="{4C0F45BF-5F19-45D5-8A91-59C2AA8D9E9B}" presName="spNode" presStyleCnt="0"/>
      <dgm:spPr/>
    </dgm:pt>
    <dgm:pt modelId="{AA42B4DB-EBD4-46AF-A71B-02E21E3487E4}" type="pres">
      <dgm:prSet presAssocID="{2D22645F-FE74-46A5-97C0-E3016D2FF608}" presName="sibTrans" presStyleLbl="sibTrans1D1" presStyleIdx="5" presStyleCnt="9"/>
      <dgm:spPr/>
      <dgm:t>
        <a:bodyPr/>
        <a:lstStyle/>
        <a:p>
          <a:endParaRPr lang="es-CO"/>
        </a:p>
      </dgm:t>
    </dgm:pt>
    <dgm:pt modelId="{08228165-29B9-4B1F-A729-AE9DF2CA9B0E}" type="pres">
      <dgm:prSet presAssocID="{D9888AF2-2C71-405A-AD61-D40FBF7A38DE}" presName="node" presStyleLbl="node1" presStyleIdx="6" presStyleCnt="9" custScaleX="152657" custRadScaleRad="111558" custRadScaleInc="97934">
        <dgm:presLayoutVars>
          <dgm:bulletEnabled val="1"/>
        </dgm:presLayoutVars>
      </dgm:prSet>
      <dgm:spPr/>
      <dgm:t>
        <a:bodyPr/>
        <a:lstStyle/>
        <a:p>
          <a:endParaRPr lang="es-CO"/>
        </a:p>
      </dgm:t>
    </dgm:pt>
    <dgm:pt modelId="{7AFA08AD-2C2E-4B00-AA72-225094612A9B}" type="pres">
      <dgm:prSet presAssocID="{D9888AF2-2C71-405A-AD61-D40FBF7A38DE}" presName="spNode" presStyleCnt="0"/>
      <dgm:spPr/>
    </dgm:pt>
    <dgm:pt modelId="{EB4B10A1-1D50-48FC-B2D2-093F5A948406}" type="pres">
      <dgm:prSet presAssocID="{FBF78862-82FE-4089-9743-7E0486E728CF}" presName="sibTrans" presStyleLbl="sibTrans1D1" presStyleIdx="6" presStyleCnt="9"/>
      <dgm:spPr/>
      <dgm:t>
        <a:bodyPr/>
        <a:lstStyle/>
        <a:p>
          <a:endParaRPr lang="es-CO"/>
        </a:p>
      </dgm:t>
    </dgm:pt>
    <dgm:pt modelId="{E997F592-513F-441F-8711-A376AA5D3E7A}" type="pres">
      <dgm:prSet presAssocID="{D7704A75-4F03-4FC0-BF49-9539047A6D3F}" presName="node" presStyleLbl="node1" presStyleIdx="7" presStyleCnt="9" custScaleX="152657" custRadScaleRad="118826" custRadScaleInc="-9914">
        <dgm:presLayoutVars>
          <dgm:bulletEnabled val="1"/>
        </dgm:presLayoutVars>
      </dgm:prSet>
      <dgm:spPr/>
      <dgm:t>
        <a:bodyPr/>
        <a:lstStyle/>
        <a:p>
          <a:endParaRPr lang="es-CO"/>
        </a:p>
      </dgm:t>
    </dgm:pt>
    <dgm:pt modelId="{6A567E75-7E4F-4B4E-9A6B-CACED91415A8}" type="pres">
      <dgm:prSet presAssocID="{D7704A75-4F03-4FC0-BF49-9539047A6D3F}" presName="spNode" presStyleCnt="0"/>
      <dgm:spPr/>
    </dgm:pt>
    <dgm:pt modelId="{C54800CF-629B-4A6B-8CDD-5268A78D98A9}" type="pres">
      <dgm:prSet presAssocID="{C090B908-E978-4C1C-9FB2-9100FF87DFD5}" presName="sibTrans" presStyleLbl="sibTrans1D1" presStyleIdx="7" presStyleCnt="9"/>
      <dgm:spPr/>
      <dgm:t>
        <a:bodyPr/>
        <a:lstStyle/>
        <a:p>
          <a:endParaRPr lang="es-CO"/>
        </a:p>
      </dgm:t>
    </dgm:pt>
    <dgm:pt modelId="{317101FF-18DD-42CB-B240-DD3BE15177CC}" type="pres">
      <dgm:prSet presAssocID="{89924082-0C7E-410E-B073-831BA47576A9}" presName="node" presStyleLbl="node1" presStyleIdx="8" presStyleCnt="9" custScaleX="152657" custRadScaleRad="111277" custRadScaleInc="-74809">
        <dgm:presLayoutVars>
          <dgm:bulletEnabled val="1"/>
        </dgm:presLayoutVars>
      </dgm:prSet>
      <dgm:spPr/>
      <dgm:t>
        <a:bodyPr/>
        <a:lstStyle/>
        <a:p>
          <a:endParaRPr lang="es-CO"/>
        </a:p>
      </dgm:t>
    </dgm:pt>
    <dgm:pt modelId="{22CB53CE-EE91-4BD0-B1ED-79EA5F327631}" type="pres">
      <dgm:prSet presAssocID="{89924082-0C7E-410E-B073-831BA47576A9}" presName="spNode" presStyleCnt="0"/>
      <dgm:spPr/>
    </dgm:pt>
    <dgm:pt modelId="{9C8A223C-37E7-47B2-B7CB-168F0510CC4E}" type="pres">
      <dgm:prSet presAssocID="{D295BBC6-AC95-4E3F-B4C4-58885A05B85B}" presName="sibTrans" presStyleLbl="sibTrans1D1" presStyleIdx="8" presStyleCnt="9"/>
      <dgm:spPr/>
      <dgm:t>
        <a:bodyPr/>
        <a:lstStyle/>
        <a:p>
          <a:endParaRPr lang="es-CO"/>
        </a:p>
      </dgm:t>
    </dgm:pt>
  </dgm:ptLst>
  <dgm:cxnLst>
    <dgm:cxn modelId="{5DD85493-9E5E-4F68-A5F1-D7B9586C81A1}" type="presOf" srcId="{32468729-E049-484B-A379-6B77E2E0E4D4}" destId="{9ADEC592-18E8-4D59-8431-2734C831A527}" srcOrd="0" destOrd="0" presId="urn:microsoft.com/office/officeart/2005/8/layout/cycle5"/>
    <dgm:cxn modelId="{FB3B9ECA-C48F-4988-AFDE-93FD69185FA1}" type="presOf" srcId="{1B80A1BE-BBD9-4DAC-BB19-C4E6E10D8590}" destId="{D8C625BE-038F-402B-B6B9-CBF05FA755C2}" srcOrd="0" destOrd="0" presId="urn:microsoft.com/office/officeart/2005/8/layout/cycle5"/>
    <dgm:cxn modelId="{4208019F-4D56-47CB-A9C7-F5378D455CBB}" type="presOf" srcId="{49D9CEA8-B6B5-4607-BE83-7D346D887626}" destId="{66FC7877-BE88-4549-955F-B40927E64D0A}" srcOrd="0" destOrd="0" presId="urn:microsoft.com/office/officeart/2005/8/layout/cycle5"/>
    <dgm:cxn modelId="{1DB4C905-44A6-4985-BFC6-0809F3288C7C}" srcId="{49D9CEA8-B6B5-4607-BE83-7D346D887626}" destId="{32468729-E049-484B-A379-6B77E2E0E4D4}" srcOrd="1" destOrd="0" parTransId="{D6B58AFD-8EC0-426B-9C2B-59026404682D}" sibTransId="{76A3D082-6EF1-491B-94A8-A3C4BC652B98}"/>
    <dgm:cxn modelId="{1F9AFFCA-F620-45CB-8009-6A5B96A774E9}" srcId="{49D9CEA8-B6B5-4607-BE83-7D346D887626}" destId="{D9888AF2-2C71-405A-AD61-D40FBF7A38DE}" srcOrd="6" destOrd="0" parTransId="{57B60296-2DD4-4502-A35D-1F128B133FCB}" sibTransId="{FBF78862-82FE-4089-9743-7E0486E728CF}"/>
    <dgm:cxn modelId="{54B8505A-BAA8-4563-86DF-9D5DBEE25D9A}" type="presOf" srcId="{77630552-9DA3-4112-A281-8A41E6CDC5FB}" destId="{20D475F2-F99C-4AA5-9606-1840E5ED030F}" srcOrd="0" destOrd="0" presId="urn:microsoft.com/office/officeart/2005/8/layout/cycle5"/>
    <dgm:cxn modelId="{51A4665B-CFCE-46DE-AD59-B70D4CFE3D9A}" type="presOf" srcId="{B0A5923D-501A-4D84-9FBC-CE0E7A6D82B5}" destId="{302CC1FA-DF7B-4C29-924A-26FFE4A093ED}" srcOrd="0" destOrd="0" presId="urn:microsoft.com/office/officeart/2005/8/layout/cycle5"/>
    <dgm:cxn modelId="{73EBF08A-0A6B-4819-AF48-3965DA9E240F}" type="presOf" srcId="{506E447A-B118-47C1-ABE9-FDE5DEB04372}" destId="{55C42C98-8D49-49CC-B7E9-1486737AC840}" srcOrd="0" destOrd="0" presId="urn:microsoft.com/office/officeart/2005/8/layout/cycle5"/>
    <dgm:cxn modelId="{1F494D53-C19B-4128-AFDA-828307E62EDD}" srcId="{49D9CEA8-B6B5-4607-BE83-7D346D887626}" destId="{506E447A-B118-47C1-ABE9-FDE5DEB04372}" srcOrd="2" destOrd="0" parTransId="{D7317294-6FBE-4134-81CE-0228DBBDE74E}" sibTransId="{AAE34A1F-3656-43EC-91F8-92866378D345}"/>
    <dgm:cxn modelId="{CF39314B-D878-45FF-9864-E55FAD7A5A90}" srcId="{49D9CEA8-B6B5-4607-BE83-7D346D887626}" destId="{A940B698-D38D-4545-B1FA-10BEEFA1EF65}" srcOrd="3" destOrd="0" parTransId="{518AF298-0113-4260-8A16-C3CD11F859A1}" sibTransId="{531C76F0-D4B1-4D0A-BA46-41867341F206}"/>
    <dgm:cxn modelId="{92237384-DF2F-4FCF-8A39-F5DC40E41795}" type="presOf" srcId="{D7704A75-4F03-4FC0-BF49-9539047A6D3F}" destId="{E997F592-513F-441F-8711-A376AA5D3E7A}" srcOrd="0" destOrd="0" presId="urn:microsoft.com/office/officeart/2005/8/layout/cycle5"/>
    <dgm:cxn modelId="{801518EA-DC25-49A0-94A7-558AEB42D202}" type="presOf" srcId="{D9888AF2-2C71-405A-AD61-D40FBF7A38DE}" destId="{08228165-29B9-4B1F-A729-AE9DF2CA9B0E}" srcOrd="0" destOrd="0" presId="urn:microsoft.com/office/officeart/2005/8/layout/cycle5"/>
    <dgm:cxn modelId="{54DCA949-A4AB-4414-8DC6-AEBAB62BD352}" srcId="{49D9CEA8-B6B5-4607-BE83-7D346D887626}" destId="{4C0F45BF-5F19-45D5-8A91-59C2AA8D9E9B}" srcOrd="5" destOrd="0" parTransId="{D0152A65-76A9-4516-86B4-642A915B2215}" sibTransId="{2D22645F-FE74-46A5-97C0-E3016D2FF608}"/>
    <dgm:cxn modelId="{489D5B7C-56E1-4FB0-96B7-EBEDA398ABFC}" type="presOf" srcId="{FBF78862-82FE-4089-9743-7E0486E728CF}" destId="{EB4B10A1-1D50-48FC-B2D2-093F5A948406}" srcOrd="0" destOrd="0" presId="urn:microsoft.com/office/officeart/2005/8/layout/cycle5"/>
    <dgm:cxn modelId="{B2BD73A6-53A7-4EEB-BCC0-81E3106134A6}" type="presOf" srcId="{89924082-0C7E-410E-B073-831BA47576A9}" destId="{317101FF-18DD-42CB-B240-DD3BE15177CC}" srcOrd="0" destOrd="0" presId="urn:microsoft.com/office/officeart/2005/8/layout/cycle5"/>
    <dgm:cxn modelId="{5AD50E6D-897D-49C7-8B6F-8552CDA1D98D}" type="presOf" srcId="{43FDCBA4-C09E-4933-926E-5B3925FF6753}" destId="{D82BB331-7BD2-439A-886B-D5FD7D9BB9A2}" srcOrd="0" destOrd="0" presId="urn:microsoft.com/office/officeart/2005/8/layout/cycle5"/>
    <dgm:cxn modelId="{06B40475-7E07-4C67-8270-23B45E53BF94}" type="presOf" srcId="{C090B908-E978-4C1C-9FB2-9100FF87DFD5}" destId="{C54800CF-629B-4A6B-8CDD-5268A78D98A9}" srcOrd="0" destOrd="0" presId="urn:microsoft.com/office/officeart/2005/8/layout/cycle5"/>
    <dgm:cxn modelId="{B49E54D8-5AD2-4B33-BDD5-D7EF39F10BA6}" type="presOf" srcId="{AAE34A1F-3656-43EC-91F8-92866378D345}" destId="{C5FB27AC-E816-4327-B03F-321BA6972B44}" srcOrd="0" destOrd="0" presId="urn:microsoft.com/office/officeart/2005/8/layout/cycle5"/>
    <dgm:cxn modelId="{5412D3FC-139E-46C4-9AE8-626FEB3E1DC1}" type="presOf" srcId="{4C0F45BF-5F19-45D5-8A91-59C2AA8D9E9B}" destId="{A4762481-B041-4541-96A5-80AFF053DE63}" srcOrd="0" destOrd="0" presId="urn:microsoft.com/office/officeart/2005/8/layout/cycle5"/>
    <dgm:cxn modelId="{3ED373B3-E4A5-41F6-9FD3-110E015AD3C0}" srcId="{49D9CEA8-B6B5-4607-BE83-7D346D887626}" destId="{D7704A75-4F03-4FC0-BF49-9539047A6D3F}" srcOrd="7" destOrd="0" parTransId="{89169FEF-667D-4C60-9BED-FE8EFE38D055}" sibTransId="{C090B908-E978-4C1C-9FB2-9100FF87DFD5}"/>
    <dgm:cxn modelId="{1ACD67B1-7DE6-4109-946E-3C9F73006DC6}" type="presOf" srcId="{D295BBC6-AC95-4E3F-B4C4-58885A05B85B}" destId="{9C8A223C-37E7-47B2-B7CB-168F0510CC4E}" srcOrd="0" destOrd="0" presId="urn:microsoft.com/office/officeart/2005/8/layout/cycle5"/>
    <dgm:cxn modelId="{F0CC762D-C93F-43FC-9B70-626432E0BAD8}" srcId="{49D9CEA8-B6B5-4607-BE83-7D346D887626}" destId="{B0A5923D-501A-4D84-9FBC-CE0E7A6D82B5}" srcOrd="0" destOrd="0" parTransId="{E5C87AEB-CFC3-4E44-AAAC-BF2517A63526}" sibTransId="{1B80A1BE-BBD9-4DAC-BB19-C4E6E10D8590}"/>
    <dgm:cxn modelId="{238914EA-0F98-49EF-9091-88E55D0EEF91}" type="presOf" srcId="{531C76F0-D4B1-4D0A-BA46-41867341F206}" destId="{23D2FFFC-1F27-4587-8BB4-E05CD7141C04}" srcOrd="0" destOrd="0" presId="urn:microsoft.com/office/officeart/2005/8/layout/cycle5"/>
    <dgm:cxn modelId="{3800D85E-118E-4480-B0EF-8B4EE1313EF6}" type="presOf" srcId="{A940B698-D38D-4545-B1FA-10BEEFA1EF65}" destId="{75179598-A948-4106-B49E-F817816B8110}" srcOrd="0" destOrd="0" presId="urn:microsoft.com/office/officeart/2005/8/layout/cycle5"/>
    <dgm:cxn modelId="{61706AC1-CE4E-4A0F-9AA8-A2FDC4BB2546}" srcId="{49D9CEA8-B6B5-4607-BE83-7D346D887626}" destId="{77630552-9DA3-4112-A281-8A41E6CDC5FB}" srcOrd="4" destOrd="0" parTransId="{F52F2DF6-DD8D-41A4-AF91-38C8424F11D1}" sibTransId="{43FDCBA4-C09E-4933-926E-5B3925FF6753}"/>
    <dgm:cxn modelId="{B03A2B74-16C0-4289-9CB9-798E59C2474A}" type="presOf" srcId="{2D22645F-FE74-46A5-97C0-E3016D2FF608}" destId="{AA42B4DB-EBD4-46AF-A71B-02E21E3487E4}" srcOrd="0" destOrd="0" presId="urn:microsoft.com/office/officeart/2005/8/layout/cycle5"/>
    <dgm:cxn modelId="{7F8D1CE9-68CD-4DF3-814A-0CB95BDEF979}" type="presOf" srcId="{76A3D082-6EF1-491B-94A8-A3C4BC652B98}" destId="{98DD8ED0-9922-4099-A500-8E5262F087C1}" srcOrd="0" destOrd="0" presId="urn:microsoft.com/office/officeart/2005/8/layout/cycle5"/>
    <dgm:cxn modelId="{B78256CF-E877-461B-9AB4-5C55601450D2}" srcId="{49D9CEA8-B6B5-4607-BE83-7D346D887626}" destId="{89924082-0C7E-410E-B073-831BA47576A9}" srcOrd="8" destOrd="0" parTransId="{469CE796-EAD6-4CD5-9FB9-7E2E202D14EE}" sibTransId="{D295BBC6-AC95-4E3F-B4C4-58885A05B85B}"/>
    <dgm:cxn modelId="{505FFD7C-9A71-40C7-8126-6DBA8E23DB43}" type="presParOf" srcId="{66FC7877-BE88-4549-955F-B40927E64D0A}" destId="{302CC1FA-DF7B-4C29-924A-26FFE4A093ED}" srcOrd="0" destOrd="0" presId="urn:microsoft.com/office/officeart/2005/8/layout/cycle5"/>
    <dgm:cxn modelId="{C85C7D6B-B8F4-4C96-BAFA-C5F3C73E21C8}" type="presParOf" srcId="{66FC7877-BE88-4549-955F-B40927E64D0A}" destId="{880E523C-AD00-4D49-B949-47534743554D}" srcOrd="1" destOrd="0" presId="urn:microsoft.com/office/officeart/2005/8/layout/cycle5"/>
    <dgm:cxn modelId="{DB11D0AB-89CE-4841-844A-3EEAD12BD679}" type="presParOf" srcId="{66FC7877-BE88-4549-955F-B40927E64D0A}" destId="{D8C625BE-038F-402B-B6B9-CBF05FA755C2}" srcOrd="2" destOrd="0" presId="urn:microsoft.com/office/officeart/2005/8/layout/cycle5"/>
    <dgm:cxn modelId="{18D4A1D2-108F-4FC9-850B-1CD0DFBDBB4E}" type="presParOf" srcId="{66FC7877-BE88-4549-955F-B40927E64D0A}" destId="{9ADEC592-18E8-4D59-8431-2734C831A527}" srcOrd="3" destOrd="0" presId="urn:microsoft.com/office/officeart/2005/8/layout/cycle5"/>
    <dgm:cxn modelId="{E3A9EE47-040A-4645-9239-5AE979F37519}" type="presParOf" srcId="{66FC7877-BE88-4549-955F-B40927E64D0A}" destId="{05FB1208-3C11-4AA5-A9CD-971E66481029}" srcOrd="4" destOrd="0" presId="urn:microsoft.com/office/officeart/2005/8/layout/cycle5"/>
    <dgm:cxn modelId="{8B50ADE8-4FB6-49BA-846D-4D6779B65B48}" type="presParOf" srcId="{66FC7877-BE88-4549-955F-B40927E64D0A}" destId="{98DD8ED0-9922-4099-A500-8E5262F087C1}" srcOrd="5" destOrd="0" presId="urn:microsoft.com/office/officeart/2005/8/layout/cycle5"/>
    <dgm:cxn modelId="{78DDEF86-2B64-48C4-A8BE-53C0F45F6C33}" type="presParOf" srcId="{66FC7877-BE88-4549-955F-B40927E64D0A}" destId="{55C42C98-8D49-49CC-B7E9-1486737AC840}" srcOrd="6" destOrd="0" presId="urn:microsoft.com/office/officeart/2005/8/layout/cycle5"/>
    <dgm:cxn modelId="{EFB73332-F84E-4FF6-8432-11CF378D6B5A}" type="presParOf" srcId="{66FC7877-BE88-4549-955F-B40927E64D0A}" destId="{9E11819A-9866-40A1-8822-79AF4905AA63}" srcOrd="7" destOrd="0" presId="urn:microsoft.com/office/officeart/2005/8/layout/cycle5"/>
    <dgm:cxn modelId="{20F962BB-6585-4EBF-B77F-87A5112AAD0A}" type="presParOf" srcId="{66FC7877-BE88-4549-955F-B40927E64D0A}" destId="{C5FB27AC-E816-4327-B03F-321BA6972B44}" srcOrd="8" destOrd="0" presId="urn:microsoft.com/office/officeart/2005/8/layout/cycle5"/>
    <dgm:cxn modelId="{9271B883-BB42-445C-B596-933484ADA518}" type="presParOf" srcId="{66FC7877-BE88-4549-955F-B40927E64D0A}" destId="{75179598-A948-4106-B49E-F817816B8110}" srcOrd="9" destOrd="0" presId="urn:microsoft.com/office/officeart/2005/8/layout/cycle5"/>
    <dgm:cxn modelId="{0EE4D1EB-EF7C-4E5B-AAC0-F01C633AE6B8}" type="presParOf" srcId="{66FC7877-BE88-4549-955F-B40927E64D0A}" destId="{B4FD664C-2F9F-43D4-97EE-16124A38E7CD}" srcOrd="10" destOrd="0" presId="urn:microsoft.com/office/officeart/2005/8/layout/cycle5"/>
    <dgm:cxn modelId="{FCDF20F4-482B-4ED9-9BEB-E668373F9627}" type="presParOf" srcId="{66FC7877-BE88-4549-955F-B40927E64D0A}" destId="{23D2FFFC-1F27-4587-8BB4-E05CD7141C04}" srcOrd="11" destOrd="0" presId="urn:microsoft.com/office/officeart/2005/8/layout/cycle5"/>
    <dgm:cxn modelId="{CD797E76-0470-4677-BBA3-28CD45ADEA91}" type="presParOf" srcId="{66FC7877-BE88-4549-955F-B40927E64D0A}" destId="{20D475F2-F99C-4AA5-9606-1840E5ED030F}" srcOrd="12" destOrd="0" presId="urn:microsoft.com/office/officeart/2005/8/layout/cycle5"/>
    <dgm:cxn modelId="{6049F9D3-9CC5-4400-A973-E51AC684EBFF}" type="presParOf" srcId="{66FC7877-BE88-4549-955F-B40927E64D0A}" destId="{60857633-7A40-4CFE-A9C7-0A07312DCE0E}" srcOrd="13" destOrd="0" presId="urn:microsoft.com/office/officeart/2005/8/layout/cycle5"/>
    <dgm:cxn modelId="{D4BBC40C-1AF2-4A77-81AC-276973758F5D}" type="presParOf" srcId="{66FC7877-BE88-4549-955F-B40927E64D0A}" destId="{D82BB331-7BD2-439A-886B-D5FD7D9BB9A2}" srcOrd="14" destOrd="0" presId="urn:microsoft.com/office/officeart/2005/8/layout/cycle5"/>
    <dgm:cxn modelId="{F89EDF81-89C0-4030-B884-4707309EF2A0}" type="presParOf" srcId="{66FC7877-BE88-4549-955F-B40927E64D0A}" destId="{A4762481-B041-4541-96A5-80AFF053DE63}" srcOrd="15" destOrd="0" presId="urn:microsoft.com/office/officeart/2005/8/layout/cycle5"/>
    <dgm:cxn modelId="{599FA152-C7F3-4704-8646-E2B84C25885A}" type="presParOf" srcId="{66FC7877-BE88-4549-955F-B40927E64D0A}" destId="{4A720B85-501F-44EA-A72B-814B408F830F}" srcOrd="16" destOrd="0" presId="urn:microsoft.com/office/officeart/2005/8/layout/cycle5"/>
    <dgm:cxn modelId="{36EED79C-22AF-4794-8683-6A146460A1FC}" type="presParOf" srcId="{66FC7877-BE88-4549-955F-B40927E64D0A}" destId="{AA42B4DB-EBD4-46AF-A71B-02E21E3487E4}" srcOrd="17" destOrd="0" presId="urn:microsoft.com/office/officeart/2005/8/layout/cycle5"/>
    <dgm:cxn modelId="{C512B7BF-EC45-4E9C-8AE4-A329CB80ED20}" type="presParOf" srcId="{66FC7877-BE88-4549-955F-B40927E64D0A}" destId="{08228165-29B9-4B1F-A729-AE9DF2CA9B0E}" srcOrd="18" destOrd="0" presId="urn:microsoft.com/office/officeart/2005/8/layout/cycle5"/>
    <dgm:cxn modelId="{B8833864-1AB2-496D-AA9A-26D70B6A5166}" type="presParOf" srcId="{66FC7877-BE88-4549-955F-B40927E64D0A}" destId="{7AFA08AD-2C2E-4B00-AA72-225094612A9B}" srcOrd="19" destOrd="0" presId="urn:microsoft.com/office/officeart/2005/8/layout/cycle5"/>
    <dgm:cxn modelId="{C02551CC-B82F-4FFB-8770-35D0A915EBD3}" type="presParOf" srcId="{66FC7877-BE88-4549-955F-B40927E64D0A}" destId="{EB4B10A1-1D50-48FC-B2D2-093F5A948406}" srcOrd="20" destOrd="0" presId="urn:microsoft.com/office/officeart/2005/8/layout/cycle5"/>
    <dgm:cxn modelId="{5428A890-FF8A-4D1A-96D5-CC7FB158D875}" type="presParOf" srcId="{66FC7877-BE88-4549-955F-B40927E64D0A}" destId="{E997F592-513F-441F-8711-A376AA5D3E7A}" srcOrd="21" destOrd="0" presId="urn:microsoft.com/office/officeart/2005/8/layout/cycle5"/>
    <dgm:cxn modelId="{C74517E7-2BC1-4721-A5A5-90D0CD51FEEA}" type="presParOf" srcId="{66FC7877-BE88-4549-955F-B40927E64D0A}" destId="{6A567E75-7E4F-4B4E-9A6B-CACED91415A8}" srcOrd="22" destOrd="0" presId="urn:microsoft.com/office/officeart/2005/8/layout/cycle5"/>
    <dgm:cxn modelId="{1F728AE1-84FA-4F16-A9A6-6D3602C89449}" type="presParOf" srcId="{66FC7877-BE88-4549-955F-B40927E64D0A}" destId="{C54800CF-629B-4A6B-8CDD-5268A78D98A9}" srcOrd="23" destOrd="0" presId="urn:microsoft.com/office/officeart/2005/8/layout/cycle5"/>
    <dgm:cxn modelId="{86F31C94-85AA-4D76-8D12-8BB260003084}" type="presParOf" srcId="{66FC7877-BE88-4549-955F-B40927E64D0A}" destId="{317101FF-18DD-42CB-B240-DD3BE15177CC}" srcOrd="24" destOrd="0" presId="urn:microsoft.com/office/officeart/2005/8/layout/cycle5"/>
    <dgm:cxn modelId="{28AD1257-4139-469F-95BD-F5BE35983EB2}" type="presParOf" srcId="{66FC7877-BE88-4549-955F-B40927E64D0A}" destId="{22CB53CE-EE91-4BD0-B1ED-79EA5F327631}" srcOrd="25" destOrd="0" presId="urn:microsoft.com/office/officeart/2005/8/layout/cycle5"/>
    <dgm:cxn modelId="{284A1CDC-4DCD-4BDC-9247-E3873F52833A}" type="presParOf" srcId="{66FC7877-BE88-4549-955F-B40927E64D0A}" destId="{9C8A223C-37E7-47B2-B7CB-168F0510CC4E}" srcOrd="26"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75FE98F-7B90-4538-90E2-0299DFBC1CA7}" type="doc">
      <dgm:prSet loTypeId="urn:microsoft.com/office/officeart/2005/8/layout/arrow2" loCatId="process" qsTypeId="urn:microsoft.com/office/officeart/2005/8/quickstyle/simple1" qsCatId="simple" csTypeId="urn:microsoft.com/office/officeart/2005/8/colors/accent1_2" csCatId="accent1" phldr="1"/>
      <dgm:spPr/>
    </dgm:pt>
    <dgm:pt modelId="{7A186706-BFFD-4546-8AA7-69A2C5580586}">
      <dgm:prSet phldrT="[Texto]" custT="1"/>
      <dgm:spPr/>
      <dgm:t>
        <a:bodyPr/>
        <a:lstStyle/>
        <a:p>
          <a:r>
            <a:rPr lang="es-CO" sz="1800" dirty="0">
              <a:solidFill>
                <a:schemeClr val="accent1">
                  <a:lumMod val="50000"/>
                </a:schemeClr>
              </a:solidFill>
            </a:rPr>
            <a:t>Analizar las causas de los casos que se hayan presentado</a:t>
          </a:r>
          <a:endParaRPr lang="en-US" sz="1800" dirty="0">
            <a:solidFill>
              <a:schemeClr val="accent1">
                <a:lumMod val="50000"/>
              </a:schemeClr>
            </a:solidFill>
          </a:endParaRPr>
        </a:p>
      </dgm:t>
    </dgm:pt>
    <dgm:pt modelId="{33C1E058-5CAC-48B0-8A8C-82593F809B63}" type="parTrans" cxnId="{BFE47565-FD82-42BC-BB66-D657ED096A9C}">
      <dgm:prSet/>
      <dgm:spPr/>
      <dgm:t>
        <a:bodyPr/>
        <a:lstStyle/>
        <a:p>
          <a:endParaRPr lang="en-US" sz="1500">
            <a:solidFill>
              <a:schemeClr val="accent1">
                <a:lumMod val="50000"/>
              </a:schemeClr>
            </a:solidFill>
          </a:endParaRPr>
        </a:p>
      </dgm:t>
    </dgm:pt>
    <dgm:pt modelId="{CF8A90AC-CCCE-4A43-8A6C-474F37382BF3}" type="sibTrans" cxnId="{BFE47565-FD82-42BC-BB66-D657ED096A9C}">
      <dgm:prSet/>
      <dgm:spPr/>
      <dgm:t>
        <a:bodyPr/>
        <a:lstStyle/>
        <a:p>
          <a:endParaRPr lang="en-US" sz="1500">
            <a:solidFill>
              <a:schemeClr val="accent1">
                <a:lumMod val="50000"/>
              </a:schemeClr>
            </a:solidFill>
          </a:endParaRPr>
        </a:p>
      </dgm:t>
    </dgm:pt>
    <dgm:pt modelId="{08D38CAC-29F3-4A28-A51F-93146D10C5D9}">
      <dgm:prSet phldrT="[Texto]" custT="1"/>
      <dgm:spPr/>
      <dgm:t>
        <a:bodyPr/>
        <a:lstStyle/>
        <a:p>
          <a:r>
            <a:rPr lang="es-CO" sz="1800" dirty="0">
              <a:solidFill>
                <a:schemeClr val="accent1">
                  <a:lumMod val="50000"/>
                </a:schemeClr>
              </a:solidFill>
            </a:rPr>
            <a:t>Identificar acciones y estrategias de promoción y prevención (Plan de Convivencia Escolar)</a:t>
          </a:r>
          <a:endParaRPr lang="en-US" sz="1800" dirty="0">
            <a:solidFill>
              <a:schemeClr val="accent1">
                <a:lumMod val="50000"/>
              </a:schemeClr>
            </a:solidFill>
          </a:endParaRPr>
        </a:p>
      </dgm:t>
    </dgm:pt>
    <dgm:pt modelId="{8186764E-474A-483F-B85E-E136DD63A978}" type="parTrans" cxnId="{D60129D9-920F-4AC5-88B8-6E0D35DFD490}">
      <dgm:prSet/>
      <dgm:spPr/>
      <dgm:t>
        <a:bodyPr/>
        <a:lstStyle/>
        <a:p>
          <a:endParaRPr lang="en-US" sz="1500">
            <a:solidFill>
              <a:schemeClr val="accent1">
                <a:lumMod val="50000"/>
              </a:schemeClr>
            </a:solidFill>
          </a:endParaRPr>
        </a:p>
      </dgm:t>
    </dgm:pt>
    <dgm:pt modelId="{B68D848C-C31F-41C1-B1AE-EFD5D12688D3}" type="sibTrans" cxnId="{D60129D9-920F-4AC5-88B8-6E0D35DFD490}">
      <dgm:prSet/>
      <dgm:spPr/>
      <dgm:t>
        <a:bodyPr/>
        <a:lstStyle/>
        <a:p>
          <a:endParaRPr lang="en-US" sz="1500">
            <a:solidFill>
              <a:schemeClr val="accent1">
                <a:lumMod val="50000"/>
              </a:schemeClr>
            </a:solidFill>
          </a:endParaRPr>
        </a:p>
      </dgm:t>
    </dgm:pt>
    <dgm:pt modelId="{6F9417BD-6640-468B-B387-BA7719141375}">
      <dgm:prSet phldrT="[Texto]" custT="1"/>
      <dgm:spPr/>
      <dgm:t>
        <a:bodyPr/>
        <a:lstStyle/>
        <a:p>
          <a:r>
            <a:rPr lang="es-CO" sz="1800" dirty="0">
              <a:solidFill>
                <a:schemeClr val="accent1">
                  <a:lumMod val="50000"/>
                </a:schemeClr>
              </a:solidFill>
            </a:rPr>
            <a:t>Adoptar programas y servicios de la oferta institucional del Distrito</a:t>
          </a:r>
          <a:endParaRPr lang="en-US" sz="1800" dirty="0">
            <a:solidFill>
              <a:schemeClr val="accent1">
                <a:lumMod val="50000"/>
              </a:schemeClr>
            </a:solidFill>
          </a:endParaRPr>
        </a:p>
      </dgm:t>
    </dgm:pt>
    <dgm:pt modelId="{CFD3AEBD-8EE6-41D9-91DE-7B4715DCE3E0}" type="parTrans" cxnId="{397986DA-08C6-44DB-A78F-B8195D4D94BF}">
      <dgm:prSet/>
      <dgm:spPr/>
      <dgm:t>
        <a:bodyPr/>
        <a:lstStyle/>
        <a:p>
          <a:endParaRPr lang="en-US" sz="1500">
            <a:solidFill>
              <a:schemeClr val="accent1">
                <a:lumMod val="50000"/>
              </a:schemeClr>
            </a:solidFill>
          </a:endParaRPr>
        </a:p>
      </dgm:t>
    </dgm:pt>
    <dgm:pt modelId="{24FEF299-D0A4-4F59-99C4-9AC6A99A3BC3}" type="sibTrans" cxnId="{397986DA-08C6-44DB-A78F-B8195D4D94BF}">
      <dgm:prSet/>
      <dgm:spPr/>
      <dgm:t>
        <a:bodyPr/>
        <a:lstStyle/>
        <a:p>
          <a:endParaRPr lang="en-US" sz="1500">
            <a:solidFill>
              <a:schemeClr val="accent1">
                <a:lumMod val="50000"/>
              </a:schemeClr>
            </a:solidFill>
          </a:endParaRPr>
        </a:p>
      </dgm:t>
    </dgm:pt>
    <dgm:pt modelId="{19A8B94B-AAA5-403C-AD4B-C2FFEE22ED16}">
      <dgm:prSet phldrT="[Texto]" custT="1"/>
      <dgm:spPr/>
      <dgm:t>
        <a:bodyPr/>
        <a:lstStyle/>
        <a:p>
          <a:r>
            <a:rPr lang="es-CO" sz="1800" dirty="0">
              <a:solidFill>
                <a:schemeClr val="accent1">
                  <a:lumMod val="50000"/>
                </a:schemeClr>
              </a:solidFill>
            </a:rPr>
            <a:t>Evaluar la efectividad de las acciones implementadas</a:t>
          </a:r>
          <a:endParaRPr lang="en-US" sz="1800" dirty="0">
            <a:solidFill>
              <a:schemeClr val="accent1">
                <a:lumMod val="50000"/>
              </a:schemeClr>
            </a:solidFill>
          </a:endParaRPr>
        </a:p>
      </dgm:t>
    </dgm:pt>
    <dgm:pt modelId="{E3767929-EC3A-430A-BF2B-8751C977492A}" type="parTrans" cxnId="{7AEBEE63-A427-4837-98DE-B3332AFC0CA2}">
      <dgm:prSet/>
      <dgm:spPr/>
      <dgm:t>
        <a:bodyPr/>
        <a:lstStyle/>
        <a:p>
          <a:endParaRPr lang="en-US" sz="1500">
            <a:solidFill>
              <a:schemeClr val="accent1">
                <a:lumMod val="50000"/>
              </a:schemeClr>
            </a:solidFill>
          </a:endParaRPr>
        </a:p>
      </dgm:t>
    </dgm:pt>
    <dgm:pt modelId="{8F452155-982B-4D3A-9934-FE751E2E8389}" type="sibTrans" cxnId="{7AEBEE63-A427-4837-98DE-B3332AFC0CA2}">
      <dgm:prSet/>
      <dgm:spPr/>
      <dgm:t>
        <a:bodyPr/>
        <a:lstStyle/>
        <a:p>
          <a:endParaRPr lang="en-US" sz="1500">
            <a:solidFill>
              <a:schemeClr val="accent1">
                <a:lumMod val="50000"/>
              </a:schemeClr>
            </a:solidFill>
          </a:endParaRPr>
        </a:p>
      </dgm:t>
    </dgm:pt>
    <dgm:pt modelId="{ED714949-9DF3-4421-AA11-96C54DC8BB82}" type="pres">
      <dgm:prSet presAssocID="{075FE98F-7B90-4538-90E2-0299DFBC1CA7}" presName="arrowDiagram" presStyleCnt="0">
        <dgm:presLayoutVars>
          <dgm:chMax val="5"/>
          <dgm:dir/>
          <dgm:resizeHandles val="exact"/>
        </dgm:presLayoutVars>
      </dgm:prSet>
      <dgm:spPr/>
    </dgm:pt>
    <dgm:pt modelId="{6EE5D61F-1EB2-4B0A-97F5-81C2A4CB1A3C}" type="pres">
      <dgm:prSet presAssocID="{075FE98F-7B90-4538-90E2-0299DFBC1CA7}" presName="arrow" presStyleLbl="bgShp" presStyleIdx="0" presStyleCnt="1" custLinFactNeighborX="-14882" custLinFactNeighborY="-4504"/>
      <dgm:spPr>
        <a:solidFill>
          <a:schemeClr val="accent3">
            <a:lumMod val="20000"/>
            <a:lumOff val="80000"/>
          </a:schemeClr>
        </a:solidFill>
        <a:ln>
          <a:noFill/>
        </a:ln>
      </dgm:spPr>
    </dgm:pt>
    <dgm:pt modelId="{DD49331B-472D-409F-BB50-F49956B43F7D}" type="pres">
      <dgm:prSet presAssocID="{075FE98F-7B90-4538-90E2-0299DFBC1CA7}" presName="arrowDiagram4" presStyleCnt="0"/>
      <dgm:spPr/>
    </dgm:pt>
    <dgm:pt modelId="{4C3C9455-21AC-4F16-80AC-A20DD3E07649}" type="pres">
      <dgm:prSet presAssocID="{7A186706-BFFD-4546-8AA7-69A2C5580586}" presName="bullet4a" presStyleLbl="node1" presStyleIdx="0" presStyleCnt="4"/>
      <dgm:spPr>
        <a:solidFill>
          <a:schemeClr val="accent1">
            <a:lumMod val="50000"/>
          </a:schemeClr>
        </a:solidFill>
        <a:ln>
          <a:noFill/>
        </a:ln>
      </dgm:spPr>
    </dgm:pt>
    <dgm:pt modelId="{6D074922-EAAE-4A89-A384-A2C0842A1EB7}" type="pres">
      <dgm:prSet presAssocID="{7A186706-BFFD-4546-8AA7-69A2C5580586}" presName="textBox4a" presStyleLbl="revTx" presStyleIdx="0" presStyleCnt="4">
        <dgm:presLayoutVars>
          <dgm:bulletEnabled val="1"/>
        </dgm:presLayoutVars>
      </dgm:prSet>
      <dgm:spPr/>
      <dgm:t>
        <a:bodyPr/>
        <a:lstStyle/>
        <a:p>
          <a:endParaRPr lang="es-CO"/>
        </a:p>
      </dgm:t>
    </dgm:pt>
    <dgm:pt modelId="{B9A7EF45-58F9-4A8C-B0B2-8AFFE27B3BB3}" type="pres">
      <dgm:prSet presAssocID="{08D38CAC-29F3-4A28-A51F-93146D10C5D9}" presName="bullet4b" presStyleLbl="node1" presStyleIdx="1" presStyleCnt="4"/>
      <dgm:spPr>
        <a:solidFill>
          <a:schemeClr val="accent1">
            <a:lumMod val="50000"/>
          </a:schemeClr>
        </a:solidFill>
        <a:ln>
          <a:noFill/>
        </a:ln>
      </dgm:spPr>
    </dgm:pt>
    <dgm:pt modelId="{F66A4C3C-5786-4D54-AAAE-1C33B978CCE1}" type="pres">
      <dgm:prSet presAssocID="{08D38CAC-29F3-4A28-A51F-93146D10C5D9}" presName="textBox4b" presStyleLbl="revTx" presStyleIdx="1" presStyleCnt="4">
        <dgm:presLayoutVars>
          <dgm:bulletEnabled val="1"/>
        </dgm:presLayoutVars>
      </dgm:prSet>
      <dgm:spPr/>
      <dgm:t>
        <a:bodyPr/>
        <a:lstStyle/>
        <a:p>
          <a:endParaRPr lang="es-CO"/>
        </a:p>
      </dgm:t>
    </dgm:pt>
    <dgm:pt modelId="{1DBB65BA-5548-4E88-BED5-701A2A62CF62}" type="pres">
      <dgm:prSet presAssocID="{6F9417BD-6640-468B-B387-BA7719141375}" presName="bullet4c" presStyleLbl="node1" presStyleIdx="2" presStyleCnt="4"/>
      <dgm:spPr>
        <a:solidFill>
          <a:schemeClr val="accent1">
            <a:lumMod val="50000"/>
          </a:schemeClr>
        </a:solidFill>
        <a:ln>
          <a:noFill/>
        </a:ln>
      </dgm:spPr>
    </dgm:pt>
    <dgm:pt modelId="{07C578C2-8CB4-4DD3-BE5A-94B18BC5862A}" type="pres">
      <dgm:prSet presAssocID="{6F9417BD-6640-468B-B387-BA7719141375}" presName="textBox4c" presStyleLbl="revTx" presStyleIdx="2" presStyleCnt="4">
        <dgm:presLayoutVars>
          <dgm:bulletEnabled val="1"/>
        </dgm:presLayoutVars>
      </dgm:prSet>
      <dgm:spPr/>
      <dgm:t>
        <a:bodyPr/>
        <a:lstStyle/>
        <a:p>
          <a:endParaRPr lang="es-CO"/>
        </a:p>
      </dgm:t>
    </dgm:pt>
    <dgm:pt modelId="{CCA31946-C84E-4328-9AD6-43B0F3AFE3B1}" type="pres">
      <dgm:prSet presAssocID="{19A8B94B-AAA5-403C-AD4B-C2FFEE22ED16}" presName="bullet4d" presStyleLbl="node1" presStyleIdx="3" presStyleCnt="4"/>
      <dgm:spPr>
        <a:solidFill>
          <a:schemeClr val="accent1">
            <a:lumMod val="50000"/>
          </a:schemeClr>
        </a:solidFill>
        <a:ln>
          <a:noFill/>
        </a:ln>
      </dgm:spPr>
    </dgm:pt>
    <dgm:pt modelId="{EB272634-2454-428C-AC15-B55AFEDCF064}" type="pres">
      <dgm:prSet presAssocID="{19A8B94B-AAA5-403C-AD4B-C2FFEE22ED16}" presName="textBox4d" presStyleLbl="revTx" presStyleIdx="3" presStyleCnt="4" custScaleX="123974" custLinFactNeighborX="10524">
        <dgm:presLayoutVars>
          <dgm:bulletEnabled val="1"/>
        </dgm:presLayoutVars>
      </dgm:prSet>
      <dgm:spPr/>
      <dgm:t>
        <a:bodyPr/>
        <a:lstStyle/>
        <a:p>
          <a:endParaRPr lang="es-CO"/>
        </a:p>
      </dgm:t>
    </dgm:pt>
  </dgm:ptLst>
  <dgm:cxnLst>
    <dgm:cxn modelId="{397986DA-08C6-44DB-A78F-B8195D4D94BF}" srcId="{075FE98F-7B90-4538-90E2-0299DFBC1CA7}" destId="{6F9417BD-6640-468B-B387-BA7719141375}" srcOrd="2" destOrd="0" parTransId="{CFD3AEBD-8EE6-41D9-91DE-7B4715DCE3E0}" sibTransId="{24FEF299-D0A4-4F59-99C4-9AC6A99A3BC3}"/>
    <dgm:cxn modelId="{7AEBEE63-A427-4837-98DE-B3332AFC0CA2}" srcId="{075FE98F-7B90-4538-90E2-0299DFBC1CA7}" destId="{19A8B94B-AAA5-403C-AD4B-C2FFEE22ED16}" srcOrd="3" destOrd="0" parTransId="{E3767929-EC3A-430A-BF2B-8751C977492A}" sibTransId="{8F452155-982B-4D3A-9934-FE751E2E8389}"/>
    <dgm:cxn modelId="{B0DFA4B1-4CC3-45CA-8C86-B02032EEBEDA}" type="presOf" srcId="{08D38CAC-29F3-4A28-A51F-93146D10C5D9}" destId="{F66A4C3C-5786-4D54-AAAE-1C33B978CCE1}" srcOrd="0" destOrd="0" presId="urn:microsoft.com/office/officeart/2005/8/layout/arrow2"/>
    <dgm:cxn modelId="{D382AF5B-D12B-4DC1-8C98-2FFFD5B59432}" type="presOf" srcId="{19A8B94B-AAA5-403C-AD4B-C2FFEE22ED16}" destId="{EB272634-2454-428C-AC15-B55AFEDCF064}" srcOrd="0" destOrd="0" presId="urn:microsoft.com/office/officeart/2005/8/layout/arrow2"/>
    <dgm:cxn modelId="{AECE9775-FB5C-4EC4-8F7B-134B8849EF16}" type="presOf" srcId="{075FE98F-7B90-4538-90E2-0299DFBC1CA7}" destId="{ED714949-9DF3-4421-AA11-96C54DC8BB82}" srcOrd="0" destOrd="0" presId="urn:microsoft.com/office/officeart/2005/8/layout/arrow2"/>
    <dgm:cxn modelId="{BFE47565-FD82-42BC-BB66-D657ED096A9C}" srcId="{075FE98F-7B90-4538-90E2-0299DFBC1CA7}" destId="{7A186706-BFFD-4546-8AA7-69A2C5580586}" srcOrd="0" destOrd="0" parTransId="{33C1E058-5CAC-48B0-8A8C-82593F809B63}" sibTransId="{CF8A90AC-CCCE-4A43-8A6C-474F37382BF3}"/>
    <dgm:cxn modelId="{DF0C72F0-0BE6-478B-9A2E-BBEDFA6BFB4C}" type="presOf" srcId="{7A186706-BFFD-4546-8AA7-69A2C5580586}" destId="{6D074922-EAAE-4A89-A384-A2C0842A1EB7}" srcOrd="0" destOrd="0" presId="urn:microsoft.com/office/officeart/2005/8/layout/arrow2"/>
    <dgm:cxn modelId="{8D5735E0-1A30-4E3C-B695-050C36B97E44}" type="presOf" srcId="{6F9417BD-6640-468B-B387-BA7719141375}" destId="{07C578C2-8CB4-4DD3-BE5A-94B18BC5862A}" srcOrd="0" destOrd="0" presId="urn:microsoft.com/office/officeart/2005/8/layout/arrow2"/>
    <dgm:cxn modelId="{D60129D9-920F-4AC5-88B8-6E0D35DFD490}" srcId="{075FE98F-7B90-4538-90E2-0299DFBC1CA7}" destId="{08D38CAC-29F3-4A28-A51F-93146D10C5D9}" srcOrd="1" destOrd="0" parTransId="{8186764E-474A-483F-B85E-E136DD63A978}" sibTransId="{B68D848C-C31F-41C1-B1AE-EFD5D12688D3}"/>
    <dgm:cxn modelId="{A9C0A7D8-0278-465E-8C21-7A5AA5C61DED}" type="presParOf" srcId="{ED714949-9DF3-4421-AA11-96C54DC8BB82}" destId="{6EE5D61F-1EB2-4B0A-97F5-81C2A4CB1A3C}" srcOrd="0" destOrd="0" presId="urn:microsoft.com/office/officeart/2005/8/layout/arrow2"/>
    <dgm:cxn modelId="{0B02B2E1-CCAE-47B3-9FC2-9231470F8EC9}" type="presParOf" srcId="{ED714949-9DF3-4421-AA11-96C54DC8BB82}" destId="{DD49331B-472D-409F-BB50-F49956B43F7D}" srcOrd="1" destOrd="0" presId="urn:microsoft.com/office/officeart/2005/8/layout/arrow2"/>
    <dgm:cxn modelId="{8906BF2D-63A5-441E-940C-5E67EFDDCCE1}" type="presParOf" srcId="{DD49331B-472D-409F-BB50-F49956B43F7D}" destId="{4C3C9455-21AC-4F16-80AC-A20DD3E07649}" srcOrd="0" destOrd="0" presId="urn:microsoft.com/office/officeart/2005/8/layout/arrow2"/>
    <dgm:cxn modelId="{CC984E72-D9FB-4D21-9CE3-6D97F989C14F}" type="presParOf" srcId="{DD49331B-472D-409F-BB50-F49956B43F7D}" destId="{6D074922-EAAE-4A89-A384-A2C0842A1EB7}" srcOrd="1" destOrd="0" presId="urn:microsoft.com/office/officeart/2005/8/layout/arrow2"/>
    <dgm:cxn modelId="{ED04AF45-C26F-437E-9EF3-1BCC68914E40}" type="presParOf" srcId="{DD49331B-472D-409F-BB50-F49956B43F7D}" destId="{B9A7EF45-58F9-4A8C-B0B2-8AFFE27B3BB3}" srcOrd="2" destOrd="0" presId="urn:microsoft.com/office/officeart/2005/8/layout/arrow2"/>
    <dgm:cxn modelId="{8AAEB66E-2D2B-445C-B846-1FE2ABBA85C0}" type="presParOf" srcId="{DD49331B-472D-409F-BB50-F49956B43F7D}" destId="{F66A4C3C-5786-4D54-AAAE-1C33B978CCE1}" srcOrd="3" destOrd="0" presId="urn:microsoft.com/office/officeart/2005/8/layout/arrow2"/>
    <dgm:cxn modelId="{2826C95E-F6B0-45F8-8418-68E8D6E68B7C}" type="presParOf" srcId="{DD49331B-472D-409F-BB50-F49956B43F7D}" destId="{1DBB65BA-5548-4E88-BED5-701A2A62CF62}" srcOrd="4" destOrd="0" presId="urn:microsoft.com/office/officeart/2005/8/layout/arrow2"/>
    <dgm:cxn modelId="{F78EC0E7-1A6F-4C55-A2A9-45B81EFC004A}" type="presParOf" srcId="{DD49331B-472D-409F-BB50-F49956B43F7D}" destId="{07C578C2-8CB4-4DD3-BE5A-94B18BC5862A}" srcOrd="5" destOrd="0" presId="urn:microsoft.com/office/officeart/2005/8/layout/arrow2"/>
    <dgm:cxn modelId="{BA189C6F-3B28-40B1-AA75-37FBB08D4D98}" type="presParOf" srcId="{DD49331B-472D-409F-BB50-F49956B43F7D}" destId="{CCA31946-C84E-4328-9AD6-43B0F3AFE3B1}" srcOrd="6" destOrd="0" presId="urn:microsoft.com/office/officeart/2005/8/layout/arrow2"/>
    <dgm:cxn modelId="{CC4157D2-576D-45E5-9E8F-5B3F1D201C78}" type="presParOf" srcId="{DD49331B-472D-409F-BB50-F49956B43F7D}" destId="{EB272634-2454-428C-AC15-B55AFEDCF064}"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8EEA8-0F4D-45FD-A6A0-D1E4D40BE102}"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130EC7C2-178A-4E7D-B2ED-61A1B87A6B39}">
      <dgm:prSet phldrT="[Texto]" custT="1"/>
      <dgm:spPr>
        <a:solidFill>
          <a:schemeClr val="accent3">
            <a:lumMod val="20000"/>
            <a:lumOff val="80000"/>
          </a:schemeClr>
        </a:solidFill>
      </dgm:spPr>
      <dgm:t>
        <a:bodyPr/>
        <a:lstStyle/>
        <a:p>
          <a:r>
            <a:rPr lang="es-CO" sz="2000" b="1" dirty="0">
              <a:solidFill>
                <a:srgbClr val="254061"/>
              </a:solidFill>
              <a:latin typeface="Berlin Sans FB Demi" pitchFamily="34" charset="0"/>
              <a:cs typeface="Aharoni" pitchFamily="2" charset="-79"/>
            </a:rPr>
            <a:t>Principios</a:t>
          </a:r>
          <a:endParaRPr lang="en-US" sz="2100" dirty="0"/>
        </a:p>
      </dgm:t>
    </dgm:pt>
    <dgm:pt modelId="{E29CD669-23FC-4E6D-A132-3D37A420A9C2}" type="parTrans" cxnId="{A9AE2EC5-B3D0-4B3C-B2C9-6892D928EE39}">
      <dgm:prSet/>
      <dgm:spPr/>
      <dgm:t>
        <a:bodyPr/>
        <a:lstStyle/>
        <a:p>
          <a:endParaRPr lang="en-US"/>
        </a:p>
      </dgm:t>
    </dgm:pt>
    <dgm:pt modelId="{607C0A56-7D3A-467E-8291-12298B7D1647}" type="sibTrans" cxnId="{A9AE2EC5-B3D0-4B3C-B2C9-6892D928EE39}">
      <dgm:prSet/>
      <dgm:spPr/>
      <dgm:t>
        <a:bodyPr/>
        <a:lstStyle/>
        <a:p>
          <a:endParaRPr lang="en-US"/>
        </a:p>
      </dgm:t>
    </dgm:pt>
    <dgm:pt modelId="{00FFA452-C71A-431E-BFD0-E0AD2825732D}">
      <dgm:prSet phldrT="[Texto]" custT="1"/>
      <dgm:spPr>
        <a:solidFill>
          <a:schemeClr val="accent1">
            <a:lumMod val="50000"/>
          </a:schemeClr>
        </a:solidFill>
        <a:ln>
          <a:noFill/>
        </a:ln>
      </dgm:spPr>
      <dgm:t>
        <a:bodyPr/>
        <a:lstStyle/>
        <a:p>
          <a:r>
            <a:rPr lang="en-US" sz="1800" b="1" dirty="0">
              <a:solidFill>
                <a:schemeClr val="accent3">
                  <a:lumMod val="20000"/>
                  <a:lumOff val="80000"/>
                </a:schemeClr>
              </a:solidFill>
            </a:rPr>
            <a:t>Participación</a:t>
          </a:r>
        </a:p>
      </dgm:t>
    </dgm:pt>
    <dgm:pt modelId="{BF0E0553-7432-40FB-9D23-BA837393E936}" type="parTrans" cxnId="{2E2F1C26-37E0-4727-9E38-7EC3B6F28F15}">
      <dgm:prSet/>
      <dgm:spPr/>
      <dgm:t>
        <a:bodyPr/>
        <a:lstStyle/>
        <a:p>
          <a:endParaRPr lang="en-US"/>
        </a:p>
      </dgm:t>
    </dgm:pt>
    <dgm:pt modelId="{F9320BEE-32D9-4B7D-999E-06A5BCE5D550}" type="sibTrans" cxnId="{2E2F1C26-37E0-4727-9E38-7EC3B6F28F15}">
      <dgm:prSet/>
      <dgm:spPr>
        <a:solidFill>
          <a:srgbClr val="92D050"/>
        </a:solidFill>
      </dgm:spPr>
      <dgm:t>
        <a:bodyPr/>
        <a:lstStyle/>
        <a:p>
          <a:endParaRPr lang="en-US"/>
        </a:p>
      </dgm:t>
    </dgm:pt>
    <dgm:pt modelId="{1081E5DC-3CFC-4973-82C3-7F460A36B886}">
      <dgm:prSet phldrT="[Texto]" custT="1"/>
      <dgm:spPr>
        <a:solidFill>
          <a:schemeClr val="accent1">
            <a:lumMod val="50000"/>
          </a:schemeClr>
        </a:solidFill>
        <a:ln>
          <a:noFill/>
        </a:ln>
      </dgm:spPr>
      <dgm:t>
        <a:bodyPr/>
        <a:lstStyle/>
        <a:p>
          <a:r>
            <a:rPr lang="en-US" sz="1800" b="1" dirty="0">
              <a:solidFill>
                <a:schemeClr val="accent3">
                  <a:lumMod val="20000"/>
                  <a:lumOff val="80000"/>
                </a:schemeClr>
              </a:solidFill>
            </a:rPr>
            <a:t>Diversidad</a:t>
          </a:r>
        </a:p>
      </dgm:t>
    </dgm:pt>
    <dgm:pt modelId="{2224248E-04BE-4C4E-9A07-345CC09F914D}" type="parTrans" cxnId="{C7DD2DAA-0E01-4F76-9136-5829517CA284}">
      <dgm:prSet/>
      <dgm:spPr/>
      <dgm:t>
        <a:bodyPr/>
        <a:lstStyle/>
        <a:p>
          <a:endParaRPr lang="en-US"/>
        </a:p>
      </dgm:t>
    </dgm:pt>
    <dgm:pt modelId="{97208D76-0917-4810-99F2-4187280FFBF0}" type="sibTrans" cxnId="{C7DD2DAA-0E01-4F76-9136-5829517CA284}">
      <dgm:prSet/>
      <dgm:spPr>
        <a:solidFill>
          <a:srgbClr val="92D050"/>
        </a:solidFill>
      </dgm:spPr>
      <dgm:t>
        <a:bodyPr/>
        <a:lstStyle/>
        <a:p>
          <a:endParaRPr lang="en-US"/>
        </a:p>
      </dgm:t>
    </dgm:pt>
    <dgm:pt modelId="{E8DCA23C-C6DF-460B-98B3-F6DE63BB5DE4}">
      <dgm:prSet phldrT="[Texto]" custT="1"/>
      <dgm:spPr>
        <a:solidFill>
          <a:schemeClr val="accent1">
            <a:lumMod val="50000"/>
          </a:schemeClr>
        </a:solidFill>
        <a:ln>
          <a:noFill/>
        </a:ln>
      </dgm:spPr>
      <dgm:t>
        <a:bodyPr/>
        <a:lstStyle/>
        <a:p>
          <a:r>
            <a:rPr lang="en-US" sz="1800" b="1" dirty="0">
              <a:solidFill>
                <a:schemeClr val="accent3">
                  <a:lumMod val="20000"/>
                  <a:lumOff val="80000"/>
                </a:schemeClr>
              </a:solidFill>
            </a:rPr>
            <a:t>Autonomía</a:t>
          </a:r>
        </a:p>
      </dgm:t>
    </dgm:pt>
    <dgm:pt modelId="{30C02558-41EB-4A4A-A1B9-1A738A0B883C}" type="parTrans" cxnId="{93ADE6F2-6151-4299-BD26-0528C437CF06}">
      <dgm:prSet/>
      <dgm:spPr/>
      <dgm:t>
        <a:bodyPr/>
        <a:lstStyle/>
        <a:p>
          <a:endParaRPr lang="en-US"/>
        </a:p>
      </dgm:t>
    </dgm:pt>
    <dgm:pt modelId="{4F6EB4D8-68E9-48F9-A41D-14982EDBA073}" type="sibTrans" cxnId="{93ADE6F2-6151-4299-BD26-0528C437CF06}">
      <dgm:prSet/>
      <dgm:spPr>
        <a:solidFill>
          <a:srgbClr val="92D050"/>
        </a:solidFill>
      </dgm:spPr>
      <dgm:t>
        <a:bodyPr/>
        <a:lstStyle/>
        <a:p>
          <a:endParaRPr lang="en-US"/>
        </a:p>
      </dgm:t>
    </dgm:pt>
    <dgm:pt modelId="{108507EF-0080-49AA-AAD4-D8C1861E451C}">
      <dgm:prSet phldrT="[Texto]" custT="1"/>
      <dgm:spPr>
        <a:solidFill>
          <a:schemeClr val="accent1">
            <a:lumMod val="50000"/>
          </a:schemeClr>
        </a:solidFill>
        <a:ln>
          <a:noFill/>
        </a:ln>
      </dgm:spPr>
      <dgm:t>
        <a:bodyPr/>
        <a:lstStyle/>
        <a:p>
          <a:endParaRPr lang="en-US" sz="1500" b="0" dirty="0">
            <a:solidFill>
              <a:schemeClr val="accent3">
                <a:lumMod val="20000"/>
                <a:lumOff val="80000"/>
              </a:schemeClr>
            </a:solidFill>
          </a:endParaRPr>
        </a:p>
      </dgm:t>
    </dgm:pt>
    <dgm:pt modelId="{E4B42B8B-567F-429D-BD70-2ABA559A9D57}" type="parTrans" cxnId="{669D1236-26CE-4A21-B899-6FA4A66D8887}">
      <dgm:prSet/>
      <dgm:spPr/>
      <dgm:t>
        <a:bodyPr/>
        <a:lstStyle/>
        <a:p>
          <a:endParaRPr lang="en-US"/>
        </a:p>
      </dgm:t>
    </dgm:pt>
    <dgm:pt modelId="{C449C2CA-61EA-408B-88E0-F679310D164A}" type="sibTrans" cxnId="{669D1236-26CE-4A21-B899-6FA4A66D8887}">
      <dgm:prSet/>
      <dgm:spPr>
        <a:solidFill>
          <a:srgbClr val="92D050"/>
        </a:solidFill>
      </dgm:spPr>
      <dgm:t>
        <a:bodyPr/>
        <a:lstStyle/>
        <a:p>
          <a:endParaRPr lang="en-US"/>
        </a:p>
      </dgm:t>
    </dgm:pt>
    <dgm:pt modelId="{43FA8177-A798-4A99-9272-92E717DE2933}">
      <dgm:prSet phldrT="[Texto]" custT="1"/>
      <dgm:spPr>
        <a:solidFill>
          <a:schemeClr val="accent1">
            <a:lumMod val="50000"/>
          </a:schemeClr>
        </a:solidFill>
        <a:ln>
          <a:noFill/>
        </a:ln>
      </dgm:spPr>
      <dgm:t>
        <a:bodyPr/>
        <a:lstStyle/>
        <a:p>
          <a:r>
            <a:rPr lang="en-US" sz="1800" b="1" dirty="0">
              <a:solidFill>
                <a:schemeClr val="accent3">
                  <a:lumMod val="20000"/>
                  <a:lumOff val="80000"/>
                </a:schemeClr>
              </a:solidFill>
            </a:rPr>
            <a:t>Integralidad</a:t>
          </a:r>
          <a:endParaRPr lang="en-US" sz="1600" b="1" dirty="0">
            <a:solidFill>
              <a:schemeClr val="accent3">
                <a:lumMod val="20000"/>
                <a:lumOff val="80000"/>
              </a:schemeClr>
            </a:solidFill>
          </a:endParaRPr>
        </a:p>
      </dgm:t>
    </dgm:pt>
    <dgm:pt modelId="{D72E70D1-319F-4282-819D-8972CDE47CD9}" type="parTrans" cxnId="{E20C6573-4022-4C69-84D6-B79F5BBB175A}">
      <dgm:prSet/>
      <dgm:spPr/>
      <dgm:t>
        <a:bodyPr/>
        <a:lstStyle/>
        <a:p>
          <a:endParaRPr lang="en-US"/>
        </a:p>
      </dgm:t>
    </dgm:pt>
    <dgm:pt modelId="{F5384411-5922-42E5-9D6C-ECAA6B20791A}" type="sibTrans" cxnId="{E20C6573-4022-4C69-84D6-B79F5BBB175A}">
      <dgm:prSet/>
      <dgm:spPr>
        <a:solidFill>
          <a:srgbClr val="92D050"/>
        </a:solidFill>
      </dgm:spPr>
      <dgm:t>
        <a:bodyPr/>
        <a:lstStyle/>
        <a:p>
          <a:endParaRPr lang="en-US"/>
        </a:p>
      </dgm:t>
    </dgm:pt>
    <dgm:pt modelId="{EEADAAF0-5729-4C3A-89D7-A8F6A566FBD2}" type="pres">
      <dgm:prSet presAssocID="{3E18EEA8-0F4D-45FD-A6A0-D1E4D40BE102}" presName="Name0" presStyleCnt="0">
        <dgm:presLayoutVars>
          <dgm:chMax val="1"/>
          <dgm:dir/>
          <dgm:animLvl val="ctr"/>
          <dgm:resizeHandles val="exact"/>
        </dgm:presLayoutVars>
      </dgm:prSet>
      <dgm:spPr/>
      <dgm:t>
        <a:bodyPr/>
        <a:lstStyle/>
        <a:p>
          <a:endParaRPr lang="es-CO"/>
        </a:p>
      </dgm:t>
    </dgm:pt>
    <dgm:pt modelId="{D68A8D50-0298-4523-9CC5-C1A7ABE8C405}" type="pres">
      <dgm:prSet presAssocID="{130EC7C2-178A-4E7D-B2ED-61A1B87A6B39}" presName="centerShape" presStyleLbl="node0" presStyleIdx="0" presStyleCnt="1"/>
      <dgm:spPr/>
      <dgm:t>
        <a:bodyPr/>
        <a:lstStyle/>
        <a:p>
          <a:endParaRPr lang="es-CO"/>
        </a:p>
      </dgm:t>
    </dgm:pt>
    <dgm:pt modelId="{F2EE6BEA-0120-4878-BB72-431A7D30CAD7}" type="pres">
      <dgm:prSet presAssocID="{00FFA452-C71A-431E-BFD0-E0AD2825732D}" presName="node" presStyleLbl="node1" presStyleIdx="0" presStyleCnt="5" custScaleX="154852" custRadScaleRad="100093">
        <dgm:presLayoutVars>
          <dgm:bulletEnabled val="1"/>
        </dgm:presLayoutVars>
      </dgm:prSet>
      <dgm:spPr/>
      <dgm:t>
        <a:bodyPr/>
        <a:lstStyle/>
        <a:p>
          <a:endParaRPr lang="es-CO"/>
        </a:p>
      </dgm:t>
    </dgm:pt>
    <dgm:pt modelId="{019CC304-B73B-4319-AC0B-0C9C66B8D33D}" type="pres">
      <dgm:prSet presAssocID="{00FFA452-C71A-431E-BFD0-E0AD2825732D}" presName="dummy" presStyleCnt="0"/>
      <dgm:spPr/>
    </dgm:pt>
    <dgm:pt modelId="{893FE523-880E-482F-A461-49C8F3F370B4}" type="pres">
      <dgm:prSet presAssocID="{F9320BEE-32D9-4B7D-999E-06A5BCE5D550}" presName="sibTrans" presStyleLbl="sibTrans2D1" presStyleIdx="0" presStyleCnt="5"/>
      <dgm:spPr/>
      <dgm:t>
        <a:bodyPr/>
        <a:lstStyle/>
        <a:p>
          <a:endParaRPr lang="es-CO"/>
        </a:p>
      </dgm:t>
    </dgm:pt>
    <dgm:pt modelId="{B1569CA7-BEB6-4FA6-AD5C-DC6A0115FC5E}" type="pres">
      <dgm:prSet presAssocID="{1081E5DC-3CFC-4973-82C3-7F460A36B886}" presName="node" presStyleLbl="node1" presStyleIdx="1" presStyleCnt="5" custScaleX="158835" custRadScaleRad="107104" custRadScaleInc="-10275">
        <dgm:presLayoutVars>
          <dgm:bulletEnabled val="1"/>
        </dgm:presLayoutVars>
      </dgm:prSet>
      <dgm:spPr/>
      <dgm:t>
        <a:bodyPr/>
        <a:lstStyle/>
        <a:p>
          <a:endParaRPr lang="es-CO"/>
        </a:p>
      </dgm:t>
    </dgm:pt>
    <dgm:pt modelId="{BF9B0237-F7FB-4B53-8F6E-754FB33CE915}" type="pres">
      <dgm:prSet presAssocID="{1081E5DC-3CFC-4973-82C3-7F460A36B886}" presName="dummy" presStyleCnt="0"/>
      <dgm:spPr/>
    </dgm:pt>
    <dgm:pt modelId="{4CA99903-246C-471B-B8E5-C1A0CD661B85}" type="pres">
      <dgm:prSet presAssocID="{97208D76-0917-4810-99F2-4187280FFBF0}" presName="sibTrans" presStyleLbl="sibTrans2D1" presStyleIdx="1" presStyleCnt="5"/>
      <dgm:spPr/>
      <dgm:t>
        <a:bodyPr/>
        <a:lstStyle/>
        <a:p>
          <a:endParaRPr lang="es-CO"/>
        </a:p>
      </dgm:t>
    </dgm:pt>
    <dgm:pt modelId="{E14A4C44-4E28-4317-A21B-97CA8117CB2E}" type="pres">
      <dgm:prSet presAssocID="{E8DCA23C-C6DF-460B-98B3-F6DE63BB5DE4}" presName="node" presStyleLbl="node1" presStyleIdx="2" presStyleCnt="5" custScaleX="153832" custRadScaleRad="112180" custRadScaleInc="-27126">
        <dgm:presLayoutVars>
          <dgm:bulletEnabled val="1"/>
        </dgm:presLayoutVars>
      </dgm:prSet>
      <dgm:spPr/>
      <dgm:t>
        <a:bodyPr/>
        <a:lstStyle/>
        <a:p>
          <a:endParaRPr lang="es-CO"/>
        </a:p>
      </dgm:t>
    </dgm:pt>
    <dgm:pt modelId="{42D6ADC8-6F03-4FC8-9E0A-111D524F4890}" type="pres">
      <dgm:prSet presAssocID="{E8DCA23C-C6DF-460B-98B3-F6DE63BB5DE4}" presName="dummy" presStyleCnt="0"/>
      <dgm:spPr/>
    </dgm:pt>
    <dgm:pt modelId="{EAB01A66-C538-4EFF-86E9-5F4D43D9A739}" type="pres">
      <dgm:prSet presAssocID="{4F6EB4D8-68E9-48F9-A41D-14982EDBA073}" presName="sibTrans" presStyleLbl="sibTrans2D1" presStyleIdx="2" presStyleCnt="5"/>
      <dgm:spPr/>
      <dgm:t>
        <a:bodyPr/>
        <a:lstStyle/>
        <a:p>
          <a:endParaRPr lang="es-CO"/>
        </a:p>
      </dgm:t>
    </dgm:pt>
    <dgm:pt modelId="{4703964E-87CD-4A3A-87C3-2A59161DFC52}" type="pres">
      <dgm:prSet presAssocID="{108507EF-0080-49AA-AAD4-D8C1861E451C}" presName="node" presStyleLbl="node1" presStyleIdx="3" presStyleCnt="5" custScaleX="149769" custScaleY="90612" custRadScaleRad="114333" custRadScaleInc="31977">
        <dgm:presLayoutVars>
          <dgm:bulletEnabled val="1"/>
        </dgm:presLayoutVars>
      </dgm:prSet>
      <dgm:spPr/>
      <dgm:t>
        <a:bodyPr/>
        <a:lstStyle/>
        <a:p>
          <a:endParaRPr lang="es-CO"/>
        </a:p>
      </dgm:t>
    </dgm:pt>
    <dgm:pt modelId="{97789CE3-5C59-46D8-BB1C-5A738816653C}" type="pres">
      <dgm:prSet presAssocID="{108507EF-0080-49AA-AAD4-D8C1861E451C}" presName="dummy" presStyleCnt="0"/>
      <dgm:spPr/>
    </dgm:pt>
    <dgm:pt modelId="{B1E2D2E5-2FF0-4AAA-990A-AE4FC4D8686E}" type="pres">
      <dgm:prSet presAssocID="{C449C2CA-61EA-408B-88E0-F679310D164A}" presName="sibTrans" presStyleLbl="sibTrans2D1" presStyleIdx="3" presStyleCnt="5"/>
      <dgm:spPr/>
      <dgm:t>
        <a:bodyPr/>
        <a:lstStyle/>
        <a:p>
          <a:endParaRPr lang="es-CO"/>
        </a:p>
      </dgm:t>
    </dgm:pt>
    <dgm:pt modelId="{5DEBFA64-0252-403C-93B1-42230E720415}" type="pres">
      <dgm:prSet presAssocID="{43FA8177-A798-4A99-9272-92E717DE2933}" presName="node" presStyleLbl="node1" presStyleIdx="4" presStyleCnt="5" custScaleX="163820" custRadScaleRad="109752" custRadScaleInc="17287">
        <dgm:presLayoutVars>
          <dgm:bulletEnabled val="1"/>
        </dgm:presLayoutVars>
      </dgm:prSet>
      <dgm:spPr/>
      <dgm:t>
        <a:bodyPr/>
        <a:lstStyle/>
        <a:p>
          <a:endParaRPr lang="es-CO"/>
        </a:p>
      </dgm:t>
    </dgm:pt>
    <dgm:pt modelId="{FA9E7F6A-065E-462A-8D79-FA2425EDF153}" type="pres">
      <dgm:prSet presAssocID="{43FA8177-A798-4A99-9272-92E717DE2933}" presName="dummy" presStyleCnt="0"/>
      <dgm:spPr/>
    </dgm:pt>
    <dgm:pt modelId="{2B398D52-E338-4EBB-8965-956E0C512315}" type="pres">
      <dgm:prSet presAssocID="{F5384411-5922-42E5-9D6C-ECAA6B20791A}" presName="sibTrans" presStyleLbl="sibTrans2D1" presStyleIdx="4" presStyleCnt="5"/>
      <dgm:spPr/>
      <dgm:t>
        <a:bodyPr/>
        <a:lstStyle/>
        <a:p>
          <a:endParaRPr lang="es-CO"/>
        </a:p>
      </dgm:t>
    </dgm:pt>
  </dgm:ptLst>
  <dgm:cxnLst>
    <dgm:cxn modelId="{2E2F1C26-37E0-4727-9E38-7EC3B6F28F15}" srcId="{130EC7C2-178A-4E7D-B2ED-61A1B87A6B39}" destId="{00FFA452-C71A-431E-BFD0-E0AD2825732D}" srcOrd="0" destOrd="0" parTransId="{BF0E0553-7432-40FB-9D23-BA837393E936}" sibTransId="{F9320BEE-32D9-4B7D-999E-06A5BCE5D550}"/>
    <dgm:cxn modelId="{C7DD2DAA-0E01-4F76-9136-5829517CA284}" srcId="{130EC7C2-178A-4E7D-B2ED-61A1B87A6B39}" destId="{1081E5DC-3CFC-4973-82C3-7F460A36B886}" srcOrd="1" destOrd="0" parTransId="{2224248E-04BE-4C4E-9A07-345CC09F914D}" sibTransId="{97208D76-0917-4810-99F2-4187280FFBF0}"/>
    <dgm:cxn modelId="{2CC3916A-E899-4027-8B4A-59A925DFEC31}" type="presOf" srcId="{F5384411-5922-42E5-9D6C-ECAA6B20791A}" destId="{2B398D52-E338-4EBB-8965-956E0C512315}" srcOrd="0" destOrd="0" presId="urn:microsoft.com/office/officeart/2005/8/layout/radial6"/>
    <dgm:cxn modelId="{9405EA6B-A4CF-4399-9710-BB2757E69828}" type="presOf" srcId="{43FA8177-A798-4A99-9272-92E717DE2933}" destId="{5DEBFA64-0252-403C-93B1-42230E720415}" srcOrd="0" destOrd="0" presId="urn:microsoft.com/office/officeart/2005/8/layout/radial6"/>
    <dgm:cxn modelId="{8906662B-0F86-41C2-AE92-0AFBE6D47388}" type="presOf" srcId="{C449C2CA-61EA-408B-88E0-F679310D164A}" destId="{B1E2D2E5-2FF0-4AAA-990A-AE4FC4D8686E}" srcOrd="0" destOrd="0" presId="urn:microsoft.com/office/officeart/2005/8/layout/radial6"/>
    <dgm:cxn modelId="{45A4F0B7-A377-4E2E-B66E-6192FE6F67F7}" type="presOf" srcId="{3E18EEA8-0F4D-45FD-A6A0-D1E4D40BE102}" destId="{EEADAAF0-5729-4C3A-89D7-A8F6A566FBD2}" srcOrd="0" destOrd="0" presId="urn:microsoft.com/office/officeart/2005/8/layout/radial6"/>
    <dgm:cxn modelId="{A9AE2EC5-B3D0-4B3C-B2C9-6892D928EE39}" srcId="{3E18EEA8-0F4D-45FD-A6A0-D1E4D40BE102}" destId="{130EC7C2-178A-4E7D-B2ED-61A1B87A6B39}" srcOrd="0" destOrd="0" parTransId="{E29CD669-23FC-4E6D-A132-3D37A420A9C2}" sibTransId="{607C0A56-7D3A-467E-8291-12298B7D1647}"/>
    <dgm:cxn modelId="{4A7577C4-E619-4847-9849-B796C16B9C40}" type="presOf" srcId="{108507EF-0080-49AA-AAD4-D8C1861E451C}" destId="{4703964E-87CD-4A3A-87C3-2A59161DFC52}" srcOrd="0" destOrd="0" presId="urn:microsoft.com/office/officeart/2005/8/layout/radial6"/>
    <dgm:cxn modelId="{439F0606-FBA1-4174-9D14-67D6AF2ACA8A}" type="presOf" srcId="{F9320BEE-32D9-4B7D-999E-06A5BCE5D550}" destId="{893FE523-880E-482F-A461-49C8F3F370B4}" srcOrd="0" destOrd="0" presId="urn:microsoft.com/office/officeart/2005/8/layout/radial6"/>
    <dgm:cxn modelId="{E958D076-B01E-43A1-A09C-8A8944032D0C}" type="presOf" srcId="{E8DCA23C-C6DF-460B-98B3-F6DE63BB5DE4}" destId="{E14A4C44-4E28-4317-A21B-97CA8117CB2E}" srcOrd="0" destOrd="0" presId="urn:microsoft.com/office/officeart/2005/8/layout/radial6"/>
    <dgm:cxn modelId="{9FA6985B-8D92-4ECA-B82A-21727968D786}" type="presOf" srcId="{1081E5DC-3CFC-4973-82C3-7F460A36B886}" destId="{B1569CA7-BEB6-4FA6-AD5C-DC6A0115FC5E}" srcOrd="0" destOrd="0" presId="urn:microsoft.com/office/officeart/2005/8/layout/radial6"/>
    <dgm:cxn modelId="{41C9E3D9-3ED0-48B3-963E-9C7A027B54F4}" type="presOf" srcId="{97208D76-0917-4810-99F2-4187280FFBF0}" destId="{4CA99903-246C-471B-B8E5-C1A0CD661B85}" srcOrd="0" destOrd="0" presId="urn:microsoft.com/office/officeart/2005/8/layout/radial6"/>
    <dgm:cxn modelId="{2914759B-9B89-4F93-A7A1-87DF0C67085F}" type="presOf" srcId="{00FFA452-C71A-431E-BFD0-E0AD2825732D}" destId="{F2EE6BEA-0120-4878-BB72-431A7D30CAD7}" srcOrd="0" destOrd="0" presId="urn:microsoft.com/office/officeart/2005/8/layout/radial6"/>
    <dgm:cxn modelId="{E20C6573-4022-4C69-84D6-B79F5BBB175A}" srcId="{130EC7C2-178A-4E7D-B2ED-61A1B87A6B39}" destId="{43FA8177-A798-4A99-9272-92E717DE2933}" srcOrd="4" destOrd="0" parTransId="{D72E70D1-319F-4282-819D-8972CDE47CD9}" sibTransId="{F5384411-5922-42E5-9D6C-ECAA6B20791A}"/>
    <dgm:cxn modelId="{95CA2A5A-D7EB-4EBF-B436-8600B7D2196E}" type="presOf" srcId="{130EC7C2-178A-4E7D-B2ED-61A1B87A6B39}" destId="{D68A8D50-0298-4523-9CC5-C1A7ABE8C405}" srcOrd="0" destOrd="0" presId="urn:microsoft.com/office/officeart/2005/8/layout/radial6"/>
    <dgm:cxn modelId="{669D1236-26CE-4A21-B899-6FA4A66D8887}" srcId="{130EC7C2-178A-4E7D-B2ED-61A1B87A6B39}" destId="{108507EF-0080-49AA-AAD4-D8C1861E451C}" srcOrd="3" destOrd="0" parTransId="{E4B42B8B-567F-429D-BD70-2ABA559A9D57}" sibTransId="{C449C2CA-61EA-408B-88E0-F679310D164A}"/>
    <dgm:cxn modelId="{6E012D38-6C15-4B24-A04F-26F734EBDD12}" type="presOf" srcId="{4F6EB4D8-68E9-48F9-A41D-14982EDBA073}" destId="{EAB01A66-C538-4EFF-86E9-5F4D43D9A739}" srcOrd="0" destOrd="0" presId="urn:microsoft.com/office/officeart/2005/8/layout/radial6"/>
    <dgm:cxn modelId="{93ADE6F2-6151-4299-BD26-0528C437CF06}" srcId="{130EC7C2-178A-4E7D-B2ED-61A1B87A6B39}" destId="{E8DCA23C-C6DF-460B-98B3-F6DE63BB5DE4}" srcOrd="2" destOrd="0" parTransId="{30C02558-41EB-4A4A-A1B9-1A738A0B883C}" sibTransId="{4F6EB4D8-68E9-48F9-A41D-14982EDBA073}"/>
    <dgm:cxn modelId="{37551CBF-361D-47EA-9EE3-4A8A36C15F0E}" type="presParOf" srcId="{EEADAAF0-5729-4C3A-89D7-A8F6A566FBD2}" destId="{D68A8D50-0298-4523-9CC5-C1A7ABE8C405}" srcOrd="0" destOrd="0" presId="urn:microsoft.com/office/officeart/2005/8/layout/radial6"/>
    <dgm:cxn modelId="{36813DE9-BAF6-41CA-8554-4ED2B1601B3E}" type="presParOf" srcId="{EEADAAF0-5729-4C3A-89D7-A8F6A566FBD2}" destId="{F2EE6BEA-0120-4878-BB72-431A7D30CAD7}" srcOrd="1" destOrd="0" presId="urn:microsoft.com/office/officeart/2005/8/layout/radial6"/>
    <dgm:cxn modelId="{483D0AEC-5D43-4461-BDD3-0802A3866E05}" type="presParOf" srcId="{EEADAAF0-5729-4C3A-89D7-A8F6A566FBD2}" destId="{019CC304-B73B-4319-AC0B-0C9C66B8D33D}" srcOrd="2" destOrd="0" presId="urn:microsoft.com/office/officeart/2005/8/layout/radial6"/>
    <dgm:cxn modelId="{106E3A07-6EF0-4AE7-B7C1-62B9851BEA17}" type="presParOf" srcId="{EEADAAF0-5729-4C3A-89D7-A8F6A566FBD2}" destId="{893FE523-880E-482F-A461-49C8F3F370B4}" srcOrd="3" destOrd="0" presId="urn:microsoft.com/office/officeart/2005/8/layout/radial6"/>
    <dgm:cxn modelId="{9AB62325-5DC8-4E48-861A-AD99FB3168E6}" type="presParOf" srcId="{EEADAAF0-5729-4C3A-89D7-A8F6A566FBD2}" destId="{B1569CA7-BEB6-4FA6-AD5C-DC6A0115FC5E}" srcOrd="4" destOrd="0" presId="urn:microsoft.com/office/officeart/2005/8/layout/radial6"/>
    <dgm:cxn modelId="{C28303C3-11CD-4384-ABD0-7024A4FFCA39}" type="presParOf" srcId="{EEADAAF0-5729-4C3A-89D7-A8F6A566FBD2}" destId="{BF9B0237-F7FB-4B53-8F6E-754FB33CE915}" srcOrd="5" destOrd="0" presId="urn:microsoft.com/office/officeart/2005/8/layout/radial6"/>
    <dgm:cxn modelId="{E50C8993-B085-48C2-A190-1B2E12954264}" type="presParOf" srcId="{EEADAAF0-5729-4C3A-89D7-A8F6A566FBD2}" destId="{4CA99903-246C-471B-B8E5-C1A0CD661B85}" srcOrd="6" destOrd="0" presId="urn:microsoft.com/office/officeart/2005/8/layout/radial6"/>
    <dgm:cxn modelId="{732012B2-D762-47C3-B71B-C572FFA6C4F4}" type="presParOf" srcId="{EEADAAF0-5729-4C3A-89D7-A8F6A566FBD2}" destId="{E14A4C44-4E28-4317-A21B-97CA8117CB2E}" srcOrd="7" destOrd="0" presId="urn:microsoft.com/office/officeart/2005/8/layout/radial6"/>
    <dgm:cxn modelId="{2C29395A-69CE-4355-BB73-DDF1E0AD7246}" type="presParOf" srcId="{EEADAAF0-5729-4C3A-89D7-A8F6A566FBD2}" destId="{42D6ADC8-6F03-4FC8-9E0A-111D524F4890}" srcOrd="8" destOrd="0" presId="urn:microsoft.com/office/officeart/2005/8/layout/radial6"/>
    <dgm:cxn modelId="{57B61519-D7B1-4178-BE59-B9AAB048FB50}" type="presParOf" srcId="{EEADAAF0-5729-4C3A-89D7-A8F6A566FBD2}" destId="{EAB01A66-C538-4EFF-86E9-5F4D43D9A739}" srcOrd="9" destOrd="0" presId="urn:microsoft.com/office/officeart/2005/8/layout/radial6"/>
    <dgm:cxn modelId="{5466001D-D3BE-4D18-85DB-CC3761C14813}" type="presParOf" srcId="{EEADAAF0-5729-4C3A-89D7-A8F6A566FBD2}" destId="{4703964E-87CD-4A3A-87C3-2A59161DFC52}" srcOrd="10" destOrd="0" presId="urn:microsoft.com/office/officeart/2005/8/layout/radial6"/>
    <dgm:cxn modelId="{89215171-FEA1-4073-8E2E-092B6E92457B}" type="presParOf" srcId="{EEADAAF0-5729-4C3A-89D7-A8F6A566FBD2}" destId="{97789CE3-5C59-46D8-BB1C-5A738816653C}" srcOrd="11" destOrd="0" presId="urn:microsoft.com/office/officeart/2005/8/layout/radial6"/>
    <dgm:cxn modelId="{4E7E6028-8BE0-4BBB-B926-C5620717A305}" type="presParOf" srcId="{EEADAAF0-5729-4C3A-89D7-A8F6A566FBD2}" destId="{B1E2D2E5-2FF0-4AAA-990A-AE4FC4D8686E}" srcOrd="12" destOrd="0" presId="urn:microsoft.com/office/officeart/2005/8/layout/radial6"/>
    <dgm:cxn modelId="{CE824066-36DE-427D-8B53-191913D04189}" type="presParOf" srcId="{EEADAAF0-5729-4C3A-89D7-A8F6A566FBD2}" destId="{5DEBFA64-0252-403C-93B1-42230E720415}" srcOrd="13" destOrd="0" presId="urn:microsoft.com/office/officeart/2005/8/layout/radial6"/>
    <dgm:cxn modelId="{6172E21E-D216-4993-B457-8EBEE7FADC30}" type="presParOf" srcId="{EEADAAF0-5729-4C3A-89D7-A8F6A566FBD2}" destId="{FA9E7F6A-065E-462A-8D79-FA2425EDF153}" srcOrd="14" destOrd="0" presId="urn:microsoft.com/office/officeart/2005/8/layout/radial6"/>
    <dgm:cxn modelId="{69A4DDE7-ECDD-4706-B397-2D9CADF3ADCD}" type="presParOf" srcId="{EEADAAF0-5729-4C3A-89D7-A8F6A566FBD2}" destId="{2B398D52-E338-4EBB-8965-956E0C51231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3A0FBE-19F5-4409-AA5C-33AC04C79A8F}" type="doc">
      <dgm:prSet loTypeId="urn:microsoft.com/office/officeart/2009/3/layout/IncreasingArrowsProcess" loCatId="process" qsTypeId="urn:microsoft.com/office/officeart/2005/8/quickstyle/simple1" qsCatId="simple" csTypeId="urn:microsoft.com/office/officeart/2005/8/colors/accent5_2" csCatId="accent5" phldr="1"/>
      <dgm:spPr/>
      <dgm:t>
        <a:bodyPr/>
        <a:lstStyle/>
        <a:p>
          <a:endParaRPr lang="es-ES"/>
        </a:p>
      </dgm:t>
    </dgm:pt>
    <dgm:pt modelId="{1D111228-ABB7-46AE-98D9-3037FA76F472}">
      <dgm:prSet phldrT="[Texto]" custT="1"/>
      <dgm:spPr>
        <a:solidFill>
          <a:schemeClr val="accent1">
            <a:lumMod val="50000"/>
          </a:schemeClr>
        </a:solidFill>
      </dgm:spPr>
      <dgm:t>
        <a:bodyPr/>
        <a:lstStyle/>
        <a:p>
          <a:r>
            <a:rPr lang="es-ES" sz="2000" b="1" kern="1200" dirty="0">
              <a:latin typeface="Berlin Sans FB Demi" pitchFamily="34" charset="0"/>
              <a:ea typeface="+mn-ea"/>
              <a:cs typeface="Aharoni" pitchFamily="2" charset="-79"/>
            </a:rPr>
            <a:t>Tipo III</a:t>
          </a:r>
        </a:p>
      </dgm:t>
    </dgm:pt>
    <dgm:pt modelId="{9749FF85-0990-46DB-B756-7DD9D016AC44}" type="parTrans" cxnId="{E8990857-51F4-4FA1-9BAE-C915254AC48C}">
      <dgm:prSet/>
      <dgm:spPr/>
      <dgm:t>
        <a:bodyPr/>
        <a:lstStyle/>
        <a:p>
          <a:endParaRPr lang="es-ES"/>
        </a:p>
      </dgm:t>
    </dgm:pt>
    <dgm:pt modelId="{05965909-17DC-42F0-9D4D-BFC9B3078179}" type="sibTrans" cxnId="{E8990857-51F4-4FA1-9BAE-C915254AC48C}">
      <dgm:prSet/>
      <dgm:spPr/>
      <dgm:t>
        <a:bodyPr/>
        <a:lstStyle/>
        <a:p>
          <a:endParaRPr lang="es-ES"/>
        </a:p>
      </dgm:t>
    </dgm:pt>
    <dgm:pt modelId="{B069D833-720D-4DDF-B021-7C77F83ACE4C}">
      <dgm:prSet phldrT="[Texto]" custT="1"/>
      <dgm:spPr>
        <a:solidFill>
          <a:srgbClr val="3E6CA4"/>
        </a:solidFill>
      </dgm:spPr>
      <dgm:t>
        <a:bodyPr/>
        <a:lstStyle/>
        <a:p>
          <a:r>
            <a:rPr lang="es-ES" sz="2000" b="1" kern="1200" dirty="0">
              <a:latin typeface="Berlin Sans FB Demi" pitchFamily="34" charset="0"/>
              <a:ea typeface="+mn-ea"/>
              <a:cs typeface="Aharoni" pitchFamily="2" charset="-79"/>
            </a:rPr>
            <a:t>Tipo I</a:t>
          </a:r>
        </a:p>
      </dgm:t>
    </dgm:pt>
    <dgm:pt modelId="{F3048DAF-209D-481E-8309-B36BC4280688}" type="sibTrans" cxnId="{9D12A53D-2025-45D5-8219-62844CBEDD67}">
      <dgm:prSet/>
      <dgm:spPr/>
      <dgm:t>
        <a:bodyPr/>
        <a:lstStyle/>
        <a:p>
          <a:endParaRPr lang="es-ES"/>
        </a:p>
      </dgm:t>
    </dgm:pt>
    <dgm:pt modelId="{BD6DBDF2-649B-48AF-9676-6F0C98418FB9}" type="parTrans" cxnId="{9D12A53D-2025-45D5-8219-62844CBEDD67}">
      <dgm:prSet/>
      <dgm:spPr/>
      <dgm:t>
        <a:bodyPr/>
        <a:lstStyle/>
        <a:p>
          <a:endParaRPr lang="es-ES"/>
        </a:p>
      </dgm:t>
    </dgm:pt>
    <dgm:pt modelId="{EED94B53-52F9-47BB-AC75-662CA9EF06ED}">
      <dgm:prSet phldrT="[Texto]" custT="1"/>
      <dgm:spPr>
        <a:solidFill>
          <a:srgbClr val="305480"/>
        </a:solidFill>
      </dgm:spPr>
      <dgm:t>
        <a:bodyPr/>
        <a:lstStyle/>
        <a:p>
          <a:r>
            <a:rPr lang="es-ES" sz="2000" b="1" kern="1200" dirty="0">
              <a:latin typeface="Berlin Sans FB Demi" pitchFamily="34" charset="0"/>
              <a:ea typeface="+mn-ea"/>
              <a:cs typeface="Aharoni" pitchFamily="2" charset="-79"/>
            </a:rPr>
            <a:t>Tipo II</a:t>
          </a:r>
        </a:p>
      </dgm:t>
    </dgm:pt>
    <dgm:pt modelId="{0A8B6FA9-6F7C-4985-B583-F3DEBB05B855}" type="parTrans" cxnId="{EE7D985A-B64F-497A-A7ED-24B4D6AEC342}">
      <dgm:prSet/>
      <dgm:spPr/>
      <dgm:t>
        <a:bodyPr/>
        <a:lstStyle/>
        <a:p>
          <a:endParaRPr lang="es-ES"/>
        </a:p>
      </dgm:t>
    </dgm:pt>
    <dgm:pt modelId="{C868CAA5-C6A9-441D-A5A2-CFF6CD14789F}" type="sibTrans" cxnId="{EE7D985A-B64F-497A-A7ED-24B4D6AEC342}">
      <dgm:prSet/>
      <dgm:spPr/>
      <dgm:t>
        <a:bodyPr/>
        <a:lstStyle/>
        <a:p>
          <a:endParaRPr lang="es-ES"/>
        </a:p>
      </dgm:t>
    </dgm:pt>
    <dgm:pt modelId="{1F7DBF46-21A7-45E4-92CF-343FD567B8BB}" type="pres">
      <dgm:prSet presAssocID="{013A0FBE-19F5-4409-AA5C-33AC04C79A8F}" presName="Name0" presStyleCnt="0">
        <dgm:presLayoutVars>
          <dgm:chMax val="5"/>
          <dgm:chPref val="5"/>
          <dgm:dir/>
          <dgm:animLvl val="lvl"/>
        </dgm:presLayoutVars>
      </dgm:prSet>
      <dgm:spPr/>
      <dgm:t>
        <a:bodyPr/>
        <a:lstStyle/>
        <a:p>
          <a:endParaRPr lang="es-CO"/>
        </a:p>
      </dgm:t>
    </dgm:pt>
    <dgm:pt modelId="{0C4D4BF6-C640-4B96-9A8E-FDBF6A3FA884}" type="pres">
      <dgm:prSet presAssocID="{1D111228-ABB7-46AE-98D9-3037FA76F472}" presName="parentText1" presStyleLbl="node1" presStyleIdx="0" presStyleCnt="3" custScaleX="80980" custScaleY="227626" custLinFactY="-182244" custLinFactNeighborX="27166" custLinFactNeighborY="-200000">
        <dgm:presLayoutVars>
          <dgm:chMax/>
          <dgm:chPref val="3"/>
          <dgm:bulletEnabled val="1"/>
        </dgm:presLayoutVars>
      </dgm:prSet>
      <dgm:spPr/>
      <dgm:t>
        <a:bodyPr/>
        <a:lstStyle/>
        <a:p>
          <a:endParaRPr lang="es-CO"/>
        </a:p>
      </dgm:t>
    </dgm:pt>
    <dgm:pt modelId="{9B0C928A-B0D9-4C79-8E2C-4FDF16F07AFC}" type="pres">
      <dgm:prSet presAssocID="{EED94B53-52F9-47BB-AC75-662CA9EF06ED}" presName="parentText2" presStyleLbl="node1" presStyleIdx="1" presStyleCnt="3" custScaleX="78489" custScaleY="227626" custLinFactNeighborX="29490" custLinFactNeighborY="-6333">
        <dgm:presLayoutVars>
          <dgm:chMax/>
          <dgm:chPref val="3"/>
          <dgm:bulletEnabled val="1"/>
        </dgm:presLayoutVars>
      </dgm:prSet>
      <dgm:spPr/>
      <dgm:t>
        <a:bodyPr/>
        <a:lstStyle/>
        <a:p>
          <a:endParaRPr lang="es-CO"/>
        </a:p>
      </dgm:t>
    </dgm:pt>
    <dgm:pt modelId="{85ABFA5B-2F65-4C8C-A62A-586FD994114F}" type="pres">
      <dgm:prSet presAssocID="{B069D833-720D-4DDF-B021-7C77F83ACE4C}" presName="parentText3" presStyleLbl="node1" presStyleIdx="2" presStyleCnt="3" custScaleX="106924" custScaleY="227626" custLinFactY="164430" custLinFactNeighborX="8275" custLinFactNeighborY="200000">
        <dgm:presLayoutVars>
          <dgm:chMax/>
          <dgm:chPref val="3"/>
          <dgm:bulletEnabled val="1"/>
        </dgm:presLayoutVars>
      </dgm:prSet>
      <dgm:spPr/>
      <dgm:t>
        <a:bodyPr/>
        <a:lstStyle/>
        <a:p>
          <a:endParaRPr lang="es-CO"/>
        </a:p>
      </dgm:t>
    </dgm:pt>
  </dgm:ptLst>
  <dgm:cxnLst>
    <dgm:cxn modelId="{FAFD10DF-B926-48C0-B90B-13D69FA661BE}" type="presOf" srcId="{EED94B53-52F9-47BB-AC75-662CA9EF06ED}" destId="{9B0C928A-B0D9-4C79-8E2C-4FDF16F07AFC}" srcOrd="0" destOrd="0" presId="urn:microsoft.com/office/officeart/2009/3/layout/IncreasingArrowsProcess"/>
    <dgm:cxn modelId="{4927292B-4AD0-4B0F-B310-5041D6A1F87C}" type="presOf" srcId="{1D111228-ABB7-46AE-98D9-3037FA76F472}" destId="{0C4D4BF6-C640-4B96-9A8E-FDBF6A3FA884}" srcOrd="0" destOrd="0" presId="urn:microsoft.com/office/officeart/2009/3/layout/IncreasingArrowsProcess"/>
    <dgm:cxn modelId="{EE7D985A-B64F-497A-A7ED-24B4D6AEC342}" srcId="{013A0FBE-19F5-4409-AA5C-33AC04C79A8F}" destId="{EED94B53-52F9-47BB-AC75-662CA9EF06ED}" srcOrd="1" destOrd="0" parTransId="{0A8B6FA9-6F7C-4985-B583-F3DEBB05B855}" sibTransId="{C868CAA5-C6A9-441D-A5A2-CFF6CD14789F}"/>
    <dgm:cxn modelId="{FD048207-AB93-468C-B823-199AB55D914E}" type="presOf" srcId="{B069D833-720D-4DDF-B021-7C77F83ACE4C}" destId="{85ABFA5B-2F65-4C8C-A62A-586FD994114F}" srcOrd="0" destOrd="0" presId="urn:microsoft.com/office/officeart/2009/3/layout/IncreasingArrowsProcess"/>
    <dgm:cxn modelId="{9D12A53D-2025-45D5-8219-62844CBEDD67}" srcId="{013A0FBE-19F5-4409-AA5C-33AC04C79A8F}" destId="{B069D833-720D-4DDF-B021-7C77F83ACE4C}" srcOrd="2" destOrd="0" parTransId="{BD6DBDF2-649B-48AF-9676-6F0C98418FB9}" sibTransId="{F3048DAF-209D-481E-8309-B36BC4280688}"/>
    <dgm:cxn modelId="{EC935F9F-6236-47D7-B606-C7CEF80C8E1E}" type="presOf" srcId="{013A0FBE-19F5-4409-AA5C-33AC04C79A8F}" destId="{1F7DBF46-21A7-45E4-92CF-343FD567B8BB}" srcOrd="0" destOrd="0" presId="urn:microsoft.com/office/officeart/2009/3/layout/IncreasingArrowsProcess"/>
    <dgm:cxn modelId="{E8990857-51F4-4FA1-9BAE-C915254AC48C}" srcId="{013A0FBE-19F5-4409-AA5C-33AC04C79A8F}" destId="{1D111228-ABB7-46AE-98D9-3037FA76F472}" srcOrd="0" destOrd="0" parTransId="{9749FF85-0990-46DB-B756-7DD9D016AC44}" sibTransId="{05965909-17DC-42F0-9D4D-BFC9B3078179}"/>
    <dgm:cxn modelId="{9B46435F-389E-4DEC-9213-F45A4F007351}" type="presParOf" srcId="{1F7DBF46-21A7-45E4-92CF-343FD567B8BB}" destId="{0C4D4BF6-C640-4B96-9A8E-FDBF6A3FA884}" srcOrd="0" destOrd="0" presId="urn:microsoft.com/office/officeart/2009/3/layout/IncreasingArrowsProcess"/>
    <dgm:cxn modelId="{5E0B0A7E-E908-4E1D-88D4-36EC2442F11D}" type="presParOf" srcId="{1F7DBF46-21A7-45E4-92CF-343FD567B8BB}" destId="{9B0C928A-B0D9-4C79-8E2C-4FDF16F07AFC}" srcOrd="1" destOrd="0" presId="urn:microsoft.com/office/officeart/2009/3/layout/IncreasingArrowsProcess"/>
    <dgm:cxn modelId="{9F6EAE6A-3030-4E0E-8D45-C56F887E6ACD}" type="presParOf" srcId="{1F7DBF46-21A7-45E4-92CF-343FD567B8BB}" destId="{85ABFA5B-2F65-4C8C-A62A-586FD994114F}"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50E46E-86B6-4B1C-8DE2-E7E7C9FB57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4BDE431-7B8C-4D78-A69A-7B41DFFF5B10}">
      <dgm:prSet phldrT="[Texto]"/>
      <dgm:spPr/>
      <dgm:t>
        <a:bodyPr/>
        <a:lstStyle/>
        <a:p>
          <a:r>
            <a:rPr lang="es-ES" dirty="0">
              <a:latin typeface="Arial Rounded MT Bold" panose="020F0704030504030204" pitchFamily="34" charset="0"/>
            </a:rPr>
            <a:t>Maltrato</a:t>
          </a:r>
        </a:p>
      </dgm:t>
    </dgm:pt>
    <dgm:pt modelId="{52D5233C-1093-4D62-A1B5-48267FF30516}" type="parTrans" cxnId="{BA201978-FF71-45AB-8F86-95A29EC40862}">
      <dgm:prSet/>
      <dgm:spPr/>
      <dgm:t>
        <a:bodyPr/>
        <a:lstStyle/>
        <a:p>
          <a:endParaRPr lang="es-ES"/>
        </a:p>
      </dgm:t>
    </dgm:pt>
    <dgm:pt modelId="{D9AD8BF5-ECA4-4FF3-9266-4BE7CCEEF8FE}" type="sibTrans" cxnId="{BA201978-FF71-45AB-8F86-95A29EC40862}">
      <dgm:prSet/>
      <dgm:spPr/>
      <dgm:t>
        <a:bodyPr/>
        <a:lstStyle/>
        <a:p>
          <a:endParaRPr lang="es-ES"/>
        </a:p>
      </dgm:t>
    </dgm:pt>
    <dgm:pt modelId="{15424CE5-DEF0-4328-BE0C-42B2E7CCC911}">
      <dgm:prSet phldrT="[Texto]"/>
      <dgm:spPr/>
      <dgm:t>
        <a:bodyPr/>
        <a:lstStyle/>
        <a:p>
          <a:r>
            <a:rPr lang="es-ES" dirty="0">
              <a:solidFill>
                <a:srgbClr val="3E6CA4"/>
              </a:solidFill>
              <a:latin typeface="Arial Rounded MT Bold" panose="020F0704030504030204" pitchFamily="34" charset="0"/>
            </a:rPr>
            <a:t>Maltrato infantil por castigo, humillación, malos tratos, abuso físico y/o psicológico</a:t>
          </a:r>
        </a:p>
      </dgm:t>
    </dgm:pt>
    <dgm:pt modelId="{CB53D006-B2FB-405E-A9DD-5D4FE2E5F0DA}" type="parTrans" cxnId="{8B6AA7DF-7898-4611-9B31-3F60FC7DC193}">
      <dgm:prSet/>
      <dgm:spPr/>
      <dgm:t>
        <a:bodyPr/>
        <a:lstStyle/>
        <a:p>
          <a:endParaRPr lang="es-ES"/>
        </a:p>
      </dgm:t>
    </dgm:pt>
    <dgm:pt modelId="{B31E38CF-937E-40C8-BECE-B9DC7192489C}" type="sibTrans" cxnId="{8B6AA7DF-7898-4611-9B31-3F60FC7DC193}">
      <dgm:prSet/>
      <dgm:spPr/>
      <dgm:t>
        <a:bodyPr/>
        <a:lstStyle/>
        <a:p>
          <a:endParaRPr lang="es-ES"/>
        </a:p>
      </dgm:t>
    </dgm:pt>
    <dgm:pt modelId="{99EE5D35-CD22-4E52-BCA8-6EFD60688815}">
      <dgm:prSet/>
      <dgm:spPr/>
      <dgm:t>
        <a:bodyPr/>
        <a:lstStyle/>
        <a:p>
          <a:r>
            <a:rPr lang="es-CO" dirty="0">
              <a:latin typeface="Arial Rounded MT Bold" panose="020F0704030504030204" pitchFamily="34" charset="0"/>
            </a:rPr>
            <a:t>Maltrato por incumplimiento de responsabilidades por parte de los adultos</a:t>
          </a:r>
        </a:p>
      </dgm:t>
    </dgm:pt>
    <dgm:pt modelId="{1F35BF63-4217-4DEC-81C0-596BD1032870}" type="parTrans" cxnId="{E3B57BA4-127A-4453-AACA-2DD248B69BE8}">
      <dgm:prSet/>
      <dgm:spPr/>
      <dgm:t>
        <a:bodyPr/>
        <a:lstStyle/>
        <a:p>
          <a:endParaRPr lang="es-ES"/>
        </a:p>
      </dgm:t>
    </dgm:pt>
    <dgm:pt modelId="{1C0C5B25-765C-4C4A-AFE8-08FD28902E64}" type="sibTrans" cxnId="{E3B57BA4-127A-4453-AACA-2DD248B69BE8}">
      <dgm:prSet/>
      <dgm:spPr/>
      <dgm:t>
        <a:bodyPr/>
        <a:lstStyle/>
        <a:p>
          <a:endParaRPr lang="es-ES"/>
        </a:p>
      </dgm:t>
    </dgm:pt>
    <dgm:pt modelId="{A1DDF953-3F75-4F5C-9D51-31B1A7175699}">
      <dgm:prSet/>
      <dgm:spPr/>
      <dgm:t>
        <a:bodyPr/>
        <a:lstStyle/>
        <a:p>
          <a:r>
            <a:rPr lang="es-CO" dirty="0">
              <a:solidFill>
                <a:srgbClr val="3E6CA4"/>
              </a:solidFill>
              <a:latin typeface="Arial Rounded MT Bold" panose="020F0704030504030204" pitchFamily="34" charset="0"/>
            </a:rPr>
            <a:t>Maltrato por trabajo infantil y sus peores formas, incluyendo mendicidad</a:t>
          </a:r>
        </a:p>
      </dgm:t>
    </dgm:pt>
    <dgm:pt modelId="{9053A105-6896-4DF9-9486-10D199B99BAC}" type="parTrans" cxnId="{82BC573C-D8B4-41B0-9E46-91D181BD54FD}">
      <dgm:prSet/>
      <dgm:spPr/>
      <dgm:t>
        <a:bodyPr/>
        <a:lstStyle/>
        <a:p>
          <a:endParaRPr lang="es-ES"/>
        </a:p>
      </dgm:t>
    </dgm:pt>
    <dgm:pt modelId="{DF46E936-FB2A-472E-BF61-1A0CEAF9B78F}" type="sibTrans" cxnId="{82BC573C-D8B4-41B0-9E46-91D181BD54FD}">
      <dgm:prSet/>
      <dgm:spPr/>
      <dgm:t>
        <a:bodyPr/>
        <a:lstStyle/>
        <a:p>
          <a:endParaRPr lang="es-ES"/>
        </a:p>
      </dgm:t>
    </dgm:pt>
    <dgm:pt modelId="{840A9B05-53E7-42A4-9A5F-5F32CCA0C235}">
      <dgm:prSet phldrT="[Texto]"/>
      <dgm:spPr/>
      <dgm:t>
        <a:bodyPr/>
        <a:lstStyle/>
        <a:p>
          <a:r>
            <a:rPr lang="es-ES" dirty="0">
              <a:latin typeface="Arial Rounded MT Bold" panose="020F0704030504030204" pitchFamily="34" charset="0"/>
            </a:rPr>
            <a:t>Violencia</a:t>
          </a:r>
        </a:p>
      </dgm:t>
    </dgm:pt>
    <dgm:pt modelId="{A5637993-021A-457D-ACF4-98A23A058A03}" type="parTrans" cxnId="{B8CD1938-8366-4D9D-A547-7C50342B92FE}">
      <dgm:prSet/>
      <dgm:spPr/>
      <dgm:t>
        <a:bodyPr/>
        <a:lstStyle/>
        <a:p>
          <a:endParaRPr lang="es-ES"/>
        </a:p>
      </dgm:t>
    </dgm:pt>
    <dgm:pt modelId="{6A48785B-840C-4691-83C9-BA47C5EB0068}" type="sibTrans" cxnId="{B8CD1938-8366-4D9D-A547-7C50342B92FE}">
      <dgm:prSet/>
      <dgm:spPr/>
      <dgm:t>
        <a:bodyPr/>
        <a:lstStyle/>
        <a:p>
          <a:endParaRPr lang="es-ES"/>
        </a:p>
      </dgm:t>
    </dgm:pt>
    <dgm:pt modelId="{023E2057-673B-4CED-84CA-F3CF32E5195F}">
      <dgm:prSet phldrT="[Texto]"/>
      <dgm:spPr/>
      <dgm:t>
        <a:bodyPr/>
        <a:lstStyle/>
        <a:p>
          <a:r>
            <a:rPr lang="es-CO" dirty="0">
              <a:latin typeface="Arial Rounded MT Bold" panose="020F0704030504030204" pitchFamily="34" charset="0"/>
            </a:rPr>
            <a:t>Violencia intrafamiliar</a:t>
          </a:r>
          <a:endParaRPr lang="es-ES" dirty="0">
            <a:latin typeface="Arial Rounded MT Bold" panose="020F0704030504030204" pitchFamily="34" charset="0"/>
          </a:endParaRPr>
        </a:p>
      </dgm:t>
    </dgm:pt>
    <dgm:pt modelId="{FD66E3E5-7D47-44A6-89F8-B60EA8F8BA93}" type="parTrans" cxnId="{173ADF5C-7D1D-4881-A4A1-91FAE9D65A16}">
      <dgm:prSet/>
      <dgm:spPr/>
      <dgm:t>
        <a:bodyPr/>
        <a:lstStyle/>
        <a:p>
          <a:endParaRPr lang="es-ES"/>
        </a:p>
      </dgm:t>
    </dgm:pt>
    <dgm:pt modelId="{C643A5BF-9C52-4058-BDB6-7A7524E22C3B}" type="sibTrans" cxnId="{173ADF5C-7D1D-4881-A4A1-91FAE9D65A16}">
      <dgm:prSet/>
      <dgm:spPr/>
      <dgm:t>
        <a:bodyPr/>
        <a:lstStyle/>
        <a:p>
          <a:endParaRPr lang="es-ES"/>
        </a:p>
      </dgm:t>
    </dgm:pt>
    <dgm:pt modelId="{3E1C8434-A3B8-4298-868C-C7E891CDD700}">
      <dgm:prSet/>
      <dgm:spPr/>
      <dgm:t>
        <a:bodyPr/>
        <a:lstStyle/>
        <a:p>
          <a:r>
            <a:rPr lang="es-CO" dirty="0">
              <a:solidFill>
                <a:srgbClr val="3E6CA4"/>
              </a:solidFill>
              <a:latin typeface="Arial Rounded MT Bold" panose="020F0704030504030204" pitchFamily="34" charset="0"/>
            </a:rPr>
            <a:t>Violencia sexual</a:t>
          </a:r>
        </a:p>
      </dgm:t>
    </dgm:pt>
    <dgm:pt modelId="{37D1C5F2-A4D8-40A2-97E0-C6F60EE076F3}" type="parTrans" cxnId="{EF35D761-C91F-4BF8-8E10-5D907793DF31}">
      <dgm:prSet/>
      <dgm:spPr/>
      <dgm:t>
        <a:bodyPr/>
        <a:lstStyle/>
        <a:p>
          <a:endParaRPr lang="es-ES"/>
        </a:p>
      </dgm:t>
    </dgm:pt>
    <dgm:pt modelId="{FAE9EA60-5843-47D1-90DD-00CFA808B623}" type="sibTrans" cxnId="{EF35D761-C91F-4BF8-8E10-5D907793DF31}">
      <dgm:prSet/>
      <dgm:spPr/>
      <dgm:t>
        <a:bodyPr/>
        <a:lstStyle/>
        <a:p>
          <a:endParaRPr lang="es-ES"/>
        </a:p>
      </dgm:t>
    </dgm:pt>
    <dgm:pt modelId="{8BF878E7-2BF6-4358-B849-F70F660B9CC6}">
      <dgm:prSet/>
      <dgm:spPr/>
      <dgm:t>
        <a:bodyPr/>
        <a:lstStyle/>
        <a:p>
          <a:r>
            <a:rPr lang="es-CO" dirty="0">
              <a:latin typeface="Arial Rounded MT Bold" panose="020F0704030504030204" pitchFamily="34" charset="0"/>
            </a:rPr>
            <a:t>Violencia contra la mujer por razones de género</a:t>
          </a:r>
          <a:endParaRPr lang="es-ES" dirty="0">
            <a:solidFill>
              <a:schemeClr val="bg2">
                <a:lumMod val="50000"/>
              </a:schemeClr>
            </a:solidFill>
            <a:latin typeface="Arial Rounded MT Bold" panose="020F0704030504030204" pitchFamily="34" charset="0"/>
          </a:endParaRPr>
        </a:p>
      </dgm:t>
    </dgm:pt>
    <dgm:pt modelId="{01A5DE05-E30C-4A4C-92FF-FE6F189A576D}" type="parTrans" cxnId="{D71F31D1-D36C-476C-8027-879616972C14}">
      <dgm:prSet/>
      <dgm:spPr/>
      <dgm:t>
        <a:bodyPr/>
        <a:lstStyle/>
        <a:p>
          <a:endParaRPr lang="es-ES"/>
        </a:p>
      </dgm:t>
    </dgm:pt>
    <dgm:pt modelId="{130E0F2F-8830-4AB6-909E-98207B1B25E8}" type="sibTrans" cxnId="{D71F31D1-D36C-476C-8027-879616972C14}">
      <dgm:prSet/>
      <dgm:spPr/>
      <dgm:t>
        <a:bodyPr/>
        <a:lstStyle/>
        <a:p>
          <a:endParaRPr lang="es-ES"/>
        </a:p>
      </dgm:t>
    </dgm:pt>
    <dgm:pt modelId="{A23CC877-B5CA-4234-8337-B6189AC32492}" type="pres">
      <dgm:prSet presAssocID="{7450E46E-86B6-4B1C-8DE2-E7E7C9FB57F2}" presName="linear" presStyleCnt="0">
        <dgm:presLayoutVars>
          <dgm:dir/>
          <dgm:animLvl val="lvl"/>
          <dgm:resizeHandles val="exact"/>
        </dgm:presLayoutVars>
      </dgm:prSet>
      <dgm:spPr/>
      <dgm:t>
        <a:bodyPr/>
        <a:lstStyle/>
        <a:p>
          <a:endParaRPr lang="es-CO"/>
        </a:p>
      </dgm:t>
    </dgm:pt>
    <dgm:pt modelId="{0DA212C9-9B83-4626-AB68-AE49C7C2B8B1}" type="pres">
      <dgm:prSet presAssocID="{64BDE431-7B8C-4D78-A69A-7B41DFFF5B10}" presName="parentLin" presStyleCnt="0"/>
      <dgm:spPr/>
    </dgm:pt>
    <dgm:pt modelId="{32FF4FDD-BA99-4451-AF9C-3525F87F5053}" type="pres">
      <dgm:prSet presAssocID="{64BDE431-7B8C-4D78-A69A-7B41DFFF5B10}" presName="parentLeftMargin" presStyleLbl="node1" presStyleIdx="0" presStyleCnt="2"/>
      <dgm:spPr/>
      <dgm:t>
        <a:bodyPr/>
        <a:lstStyle/>
        <a:p>
          <a:endParaRPr lang="es-CO"/>
        </a:p>
      </dgm:t>
    </dgm:pt>
    <dgm:pt modelId="{54C603E2-DA9E-42FC-9D2B-F980688A85DE}" type="pres">
      <dgm:prSet presAssocID="{64BDE431-7B8C-4D78-A69A-7B41DFFF5B10}" presName="parentText" presStyleLbl="node1" presStyleIdx="0" presStyleCnt="2">
        <dgm:presLayoutVars>
          <dgm:chMax val="0"/>
          <dgm:bulletEnabled val="1"/>
        </dgm:presLayoutVars>
      </dgm:prSet>
      <dgm:spPr/>
      <dgm:t>
        <a:bodyPr/>
        <a:lstStyle/>
        <a:p>
          <a:endParaRPr lang="es-CO"/>
        </a:p>
      </dgm:t>
    </dgm:pt>
    <dgm:pt modelId="{96EE806A-EB17-41DB-AA93-190CE54EF9C0}" type="pres">
      <dgm:prSet presAssocID="{64BDE431-7B8C-4D78-A69A-7B41DFFF5B10}" presName="negativeSpace" presStyleCnt="0"/>
      <dgm:spPr/>
    </dgm:pt>
    <dgm:pt modelId="{17527FAB-01F4-4A52-AF74-CF5C4AA1DE30}" type="pres">
      <dgm:prSet presAssocID="{64BDE431-7B8C-4D78-A69A-7B41DFFF5B10}" presName="childText" presStyleLbl="conFgAcc1" presStyleIdx="0" presStyleCnt="2">
        <dgm:presLayoutVars>
          <dgm:bulletEnabled val="1"/>
        </dgm:presLayoutVars>
      </dgm:prSet>
      <dgm:spPr/>
      <dgm:t>
        <a:bodyPr/>
        <a:lstStyle/>
        <a:p>
          <a:endParaRPr lang="es-CO"/>
        </a:p>
      </dgm:t>
    </dgm:pt>
    <dgm:pt modelId="{DED97F2C-87F1-4960-B97F-79F3F066F8BA}" type="pres">
      <dgm:prSet presAssocID="{D9AD8BF5-ECA4-4FF3-9266-4BE7CCEEF8FE}" presName="spaceBetweenRectangles" presStyleCnt="0"/>
      <dgm:spPr/>
    </dgm:pt>
    <dgm:pt modelId="{38109953-1350-485B-B787-C1DDC53C2FDA}" type="pres">
      <dgm:prSet presAssocID="{840A9B05-53E7-42A4-9A5F-5F32CCA0C235}" presName="parentLin" presStyleCnt="0"/>
      <dgm:spPr/>
    </dgm:pt>
    <dgm:pt modelId="{72FC37B6-60A5-4F63-8B33-9ED2DC979079}" type="pres">
      <dgm:prSet presAssocID="{840A9B05-53E7-42A4-9A5F-5F32CCA0C235}" presName="parentLeftMargin" presStyleLbl="node1" presStyleIdx="0" presStyleCnt="2"/>
      <dgm:spPr/>
      <dgm:t>
        <a:bodyPr/>
        <a:lstStyle/>
        <a:p>
          <a:endParaRPr lang="es-CO"/>
        </a:p>
      </dgm:t>
    </dgm:pt>
    <dgm:pt modelId="{9017046D-82C4-41F3-8C67-2CF12F1989EF}" type="pres">
      <dgm:prSet presAssocID="{840A9B05-53E7-42A4-9A5F-5F32CCA0C235}" presName="parentText" presStyleLbl="node1" presStyleIdx="1" presStyleCnt="2">
        <dgm:presLayoutVars>
          <dgm:chMax val="0"/>
          <dgm:bulletEnabled val="1"/>
        </dgm:presLayoutVars>
      </dgm:prSet>
      <dgm:spPr/>
      <dgm:t>
        <a:bodyPr/>
        <a:lstStyle/>
        <a:p>
          <a:endParaRPr lang="es-CO"/>
        </a:p>
      </dgm:t>
    </dgm:pt>
    <dgm:pt modelId="{82CD43B0-3F3D-4545-97C1-6862DA8E4A8A}" type="pres">
      <dgm:prSet presAssocID="{840A9B05-53E7-42A4-9A5F-5F32CCA0C235}" presName="negativeSpace" presStyleCnt="0"/>
      <dgm:spPr/>
    </dgm:pt>
    <dgm:pt modelId="{A874E4F2-8C5E-4875-BAE9-770419EC4181}" type="pres">
      <dgm:prSet presAssocID="{840A9B05-53E7-42A4-9A5F-5F32CCA0C235}" presName="childText" presStyleLbl="conFgAcc1" presStyleIdx="1" presStyleCnt="2">
        <dgm:presLayoutVars>
          <dgm:bulletEnabled val="1"/>
        </dgm:presLayoutVars>
      </dgm:prSet>
      <dgm:spPr/>
      <dgm:t>
        <a:bodyPr/>
        <a:lstStyle/>
        <a:p>
          <a:endParaRPr lang="es-CO"/>
        </a:p>
      </dgm:t>
    </dgm:pt>
  </dgm:ptLst>
  <dgm:cxnLst>
    <dgm:cxn modelId="{04559D95-4B2E-4476-AFD6-4AA86730411E}" type="presOf" srcId="{7450E46E-86B6-4B1C-8DE2-E7E7C9FB57F2}" destId="{A23CC877-B5CA-4234-8337-B6189AC32492}" srcOrd="0" destOrd="0" presId="urn:microsoft.com/office/officeart/2005/8/layout/list1"/>
    <dgm:cxn modelId="{FA536854-2918-4AFE-9944-336BBD733B91}" type="presOf" srcId="{840A9B05-53E7-42A4-9A5F-5F32CCA0C235}" destId="{72FC37B6-60A5-4F63-8B33-9ED2DC979079}" srcOrd="0" destOrd="0" presId="urn:microsoft.com/office/officeart/2005/8/layout/list1"/>
    <dgm:cxn modelId="{173ADF5C-7D1D-4881-A4A1-91FAE9D65A16}" srcId="{840A9B05-53E7-42A4-9A5F-5F32CCA0C235}" destId="{023E2057-673B-4CED-84CA-F3CF32E5195F}" srcOrd="0" destOrd="0" parTransId="{FD66E3E5-7D47-44A6-89F8-B60EA8F8BA93}" sibTransId="{C643A5BF-9C52-4058-BDB6-7A7524E22C3B}"/>
    <dgm:cxn modelId="{B41D125F-3F81-4EF3-8D76-6649445B7D70}" type="presOf" srcId="{64BDE431-7B8C-4D78-A69A-7B41DFFF5B10}" destId="{54C603E2-DA9E-42FC-9D2B-F980688A85DE}" srcOrd="1" destOrd="0" presId="urn:microsoft.com/office/officeart/2005/8/layout/list1"/>
    <dgm:cxn modelId="{B8CD1938-8366-4D9D-A547-7C50342B92FE}" srcId="{7450E46E-86B6-4B1C-8DE2-E7E7C9FB57F2}" destId="{840A9B05-53E7-42A4-9A5F-5F32CCA0C235}" srcOrd="1" destOrd="0" parTransId="{A5637993-021A-457D-ACF4-98A23A058A03}" sibTransId="{6A48785B-840C-4691-83C9-BA47C5EB0068}"/>
    <dgm:cxn modelId="{83428038-2E27-4A5C-8271-6A3FEC3720D0}" type="presOf" srcId="{64BDE431-7B8C-4D78-A69A-7B41DFFF5B10}" destId="{32FF4FDD-BA99-4451-AF9C-3525F87F5053}" srcOrd="0" destOrd="0" presId="urn:microsoft.com/office/officeart/2005/8/layout/list1"/>
    <dgm:cxn modelId="{BFC08AED-9814-42A4-B28E-EE107CF8575E}" type="presOf" srcId="{840A9B05-53E7-42A4-9A5F-5F32CCA0C235}" destId="{9017046D-82C4-41F3-8C67-2CF12F1989EF}" srcOrd="1" destOrd="0" presId="urn:microsoft.com/office/officeart/2005/8/layout/list1"/>
    <dgm:cxn modelId="{BFB155B7-D4F7-4678-AF5A-9CA24FB95647}" type="presOf" srcId="{023E2057-673B-4CED-84CA-F3CF32E5195F}" destId="{A874E4F2-8C5E-4875-BAE9-770419EC4181}" srcOrd="0" destOrd="0" presId="urn:microsoft.com/office/officeart/2005/8/layout/list1"/>
    <dgm:cxn modelId="{A031F2E9-77C7-4A3B-B8C1-F88F5BD67EAB}" type="presOf" srcId="{3E1C8434-A3B8-4298-868C-C7E891CDD700}" destId="{A874E4F2-8C5E-4875-BAE9-770419EC4181}" srcOrd="0" destOrd="1" presId="urn:microsoft.com/office/officeart/2005/8/layout/list1"/>
    <dgm:cxn modelId="{663F8EE2-CDDB-485F-98B6-C6E23CA54D9C}" type="presOf" srcId="{15424CE5-DEF0-4328-BE0C-42B2E7CCC911}" destId="{17527FAB-01F4-4A52-AF74-CF5C4AA1DE30}" srcOrd="0" destOrd="0" presId="urn:microsoft.com/office/officeart/2005/8/layout/list1"/>
    <dgm:cxn modelId="{E3B57BA4-127A-4453-AACA-2DD248B69BE8}" srcId="{64BDE431-7B8C-4D78-A69A-7B41DFFF5B10}" destId="{99EE5D35-CD22-4E52-BCA8-6EFD60688815}" srcOrd="1" destOrd="0" parTransId="{1F35BF63-4217-4DEC-81C0-596BD1032870}" sibTransId="{1C0C5B25-765C-4C4A-AFE8-08FD28902E64}"/>
    <dgm:cxn modelId="{BA201978-FF71-45AB-8F86-95A29EC40862}" srcId="{7450E46E-86B6-4B1C-8DE2-E7E7C9FB57F2}" destId="{64BDE431-7B8C-4D78-A69A-7B41DFFF5B10}" srcOrd="0" destOrd="0" parTransId="{52D5233C-1093-4D62-A1B5-48267FF30516}" sibTransId="{D9AD8BF5-ECA4-4FF3-9266-4BE7CCEEF8FE}"/>
    <dgm:cxn modelId="{82BC573C-D8B4-41B0-9E46-91D181BD54FD}" srcId="{64BDE431-7B8C-4D78-A69A-7B41DFFF5B10}" destId="{A1DDF953-3F75-4F5C-9D51-31B1A7175699}" srcOrd="2" destOrd="0" parTransId="{9053A105-6896-4DF9-9486-10D199B99BAC}" sibTransId="{DF46E936-FB2A-472E-BF61-1A0CEAF9B78F}"/>
    <dgm:cxn modelId="{458BC592-8D12-4072-A5FC-DEED391CFB93}" type="presOf" srcId="{A1DDF953-3F75-4F5C-9D51-31B1A7175699}" destId="{17527FAB-01F4-4A52-AF74-CF5C4AA1DE30}" srcOrd="0" destOrd="2" presId="urn:microsoft.com/office/officeart/2005/8/layout/list1"/>
    <dgm:cxn modelId="{D71F31D1-D36C-476C-8027-879616972C14}" srcId="{840A9B05-53E7-42A4-9A5F-5F32CCA0C235}" destId="{8BF878E7-2BF6-4358-B849-F70F660B9CC6}" srcOrd="2" destOrd="0" parTransId="{01A5DE05-E30C-4A4C-92FF-FE6F189A576D}" sibTransId="{130E0F2F-8830-4AB6-909E-98207B1B25E8}"/>
    <dgm:cxn modelId="{5AF61CBD-9BFD-403D-B6CD-AAC5F520E3A4}" type="presOf" srcId="{8BF878E7-2BF6-4358-B849-F70F660B9CC6}" destId="{A874E4F2-8C5E-4875-BAE9-770419EC4181}" srcOrd="0" destOrd="2" presId="urn:microsoft.com/office/officeart/2005/8/layout/list1"/>
    <dgm:cxn modelId="{FDF060B4-5A5A-4679-BF21-44A04ABBF571}" type="presOf" srcId="{99EE5D35-CD22-4E52-BCA8-6EFD60688815}" destId="{17527FAB-01F4-4A52-AF74-CF5C4AA1DE30}" srcOrd="0" destOrd="1" presId="urn:microsoft.com/office/officeart/2005/8/layout/list1"/>
    <dgm:cxn modelId="{EF35D761-C91F-4BF8-8E10-5D907793DF31}" srcId="{840A9B05-53E7-42A4-9A5F-5F32CCA0C235}" destId="{3E1C8434-A3B8-4298-868C-C7E891CDD700}" srcOrd="1" destOrd="0" parTransId="{37D1C5F2-A4D8-40A2-97E0-C6F60EE076F3}" sibTransId="{FAE9EA60-5843-47D1-90DD-00CFA808B623}"/>
    <dgm:cxn modelId="{8B6AA7DF-7898-4611-9B31-3F60FC7DC193}" srcId="{64BDE431-7B8C-4D78-A69A-7B41DFFF5B10}" destId="{15424CE5-DEF0-4328-BE0C-42B2E7CCC911}" srcOrd="0" destOrd="0" parTransId="{CB53D006-B2FB-405E-A9DD-5D4FE2E5F0DA}" sibTransId="{B31E38CF-937E-40C8-BECE-B9DC7192489C}"/>
    <dgm:cxn modelId="{18E40ADD-67C9-42FD-88E5-6FDB8C933ABA}" type="presParOf" srcId="{A23CC877-B5CA-4234-8337-B6189AC32492}" destId="{0DA212C9-9B83-4626-AB68-AE49C7C2B8B1}" srcOrd="0" destOrd="0" presId="urn:microsoft.com/office/officeart/2005/8/layout/list1"/>
    <dgm:cxn modelId="{4645ABCB-8CA5-4927-AE11-DD5C9B856956}" type="presParOf" srcId="{0DA212C9-9B83-4626-AB68-AE49C7C2B8B1}" destId="{32FF4FDD-BA99-4451-AF9C-3525F87F5053}" srcOrd="0" destOrd="0" presId="urn:microsoft.com/office/officeart/2005/8/layout/list1"/>
    <dgm:cxn modelId="{DAC9D13B-1B36-4BDC-A715-8450BB922328}" type="presParOf" srcId="{0DA212C9-9B83-4626-AB68-AE49C7C2B8B1}" destId="{54C603E2-DA9E-42FC-9D2B-F980688A85DE}" srcOrd="1" destOrd="0" presId="urn:microsoft.com/office/officeart/2005/8/layout/list1"/>
    <dgm:cxn modelId="{12F5DABB-C24C-4A77-8D5A-9602FB455867}" type="presParOf" srcId="{A23CC877-B5CA-4234-8337-B6189AC32492}" destId="{96EE806A-EB17-41DB-AA93-190CE54EF9C0}" srcOrd="1" destOrd="0" presId="urn:microsoft.com/office/officeart/2005/8/layout/list1"/>
    <dgm:cxn modelId="{DE86F7BA-D81D-4740-BE81-53FFD7F41E5D}" type="presParOf" srcId="{A23CC877-B5CA-4234-8337-B6189AC32492}" destId="{17527FAB-01F4-4A52-AF74-CF5C4AA1DE30}" srcOrd="2" destOrd="0" presId="urn:microsoft.com/office/officeart/2005/8/layout/list1"/>
    <dgm:cxn modelId="{502F5AF8-B9C1-4F1F-8DC5-014CD5B2EB81}" type="presParOf" srcId="{A23CC877-B5CA-4234-8337-B6189AC32492}" destId="{DED97F2C-87F1-4960-B97F-79F3F066F8BA}" srcOrd="3" destOrd="0" presId="urn:microsoft.com/office/officeart/2005/8/layout/list1"/>
    <dgm:cxn modelId="{CAA5A404-C9F2-463E-A047-419E3951EEC4}" type="presParOf" srcId="{A23CC877-B5CA-4234-8337-B6189AC32492}" destId="{38109953-1350-485B-B787-C1DDC53C2FDA}" srcOrd="4" destOrd="0" presId="urn:microsoft.com/office/officeart/2005/8/layout/list1"/>
    <dgm:cxn modelId="{CD27164C-A5EE-4A7D-B67A-C43A579D3D42}" type="presParOf" srcId="{38109953-1350-485B-B787-C1DDC53C2FDA}" destId="{72FC37B6-60A5-4F63-8B33-9ED2DC979079}" srcOrd="0" destOrd="0" presId="urn:microsoft.com/office/officeart/2005/8/layout/list1"/>
    <dgm:cxn modelId="{CA42FFF8-DE6F-410F-BB1A-502E89D9C4ED}" type="presParOf" srcId="{38109953-1350-485B-B787-C1DDC53C2FDA}" destId="{9017046D-82C4-41F3-8C67-2CF12F1989EF}" srcOrd="1" destOrd="0" presId="urn:microsoft.com/office/officeart/2005/8/layout/list1"/>
    <dgm:cxn modelId="{A9C03A7B-5531-491A-9104-D13709875CCA}" type="presParOf" srcId="{A23CC877-B5CA-4234-8337-B6189AC32492}" destId="{82CD43B0-3F3D-4545-97C1-6862DA8E4A8A}" srcOrd="5" destOrd="0" presId="urn:microsoft.com/office/officeart/2005/8/layout/list1"/>
    <dgm:cxn modelId="{AF28F97B-7AF7-4E13-B4C7-399B7304436A}" type="presParOf" srcId="{A23CC877-B5CA-4234-8337-B6189AC32492}" destId="{A874E4F2-8C5E-4875-BAE9-770419EC418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50E46E-86B6-4B1C-8DE2-E7E7C9FB57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6E2CDE6-9244-4A3E-B68A-B7AFD9E660BD}">
      <dgm:prSet phldrT="[Texto]"/>
      <dgm:spPr/>
      <dgm:t>
        <a:bodyPr/>
        <a:lstStyle/>
        <a:p>
          <a:r>
            <a:rPr lang="es-ES" dirty="0">
              <a:latin typeface="Arial Rounded MT Bold" panose="020F0704030504030204" pitchFamily="34" charset="0"/>
            </a:rPr>
            <a:t>Conflicto armado</a:t>
          </a:r>
        </a:p>
      </dgm:t>
    </dgm:pt>
    <dgm:pt modelId="{41A35D40-52AC-426F-BC10-8F2CA6F89E19}" type="parTrans" cxnId="{161AAD60-7ADF-4B75-844F-EFE981BD0292}">
      <dgm:prSet/>
      <dgm:spPr/>
      <dgm:t>
        <a:bodyPr/>
        <a:lstStyle/>
        <a:p>
          <a:endParaRPr lang="es-ES">
            <a:latin typeface="Arial Rounded MT Bold" panose="020F0704030504030204" pitchFamily="34" charset="0"/>
          </a:endParaRPr>
        </a:p>
      </dgm:t>
    </dgm:pt>
    <dgm:pt modelId="{E96F54CB-E7D5-481D-A908-C69DD8DF3857}" type="sibTrans" cxnId="{161AAD60-7ADF-4B75-844F-EFE981BD0292}">
      <dgm:prSet/>
      <dgm:spPr/>
      <dgm:t>
        <a:bodyPr/>
        <a:lstStyle/>
        <a:p>
          <a:endParaRPr lang="es-ES">
            <a:latin typeface="Arial Rounded MT Bold" panose="020F0704030504030204" pitchFamily="34" charset="0"/>
          </a:endParaRPr>
        </a:p>
      </dgm:t>
    </dgm:pt>
    <dgm:pt modelId="{C3992F68-D211-4B32-8110-02E85AA2499C}">
      <dgm:prSet phldrT="[Texto]"/>
      <dgm:spPr/>
      <dgm:t>
        <a:bodyPr/>
        <a:lstStyle/>
        <a:p>
          <a:r>
            <a:rPr lang="es-CO" dirty="0">
              <a:solidFill>
                <a:srgbClr val="3E6CA4"/>
              </a:solidFill>
              <a:latin typeface="Arial Rounded MT Bold" panose="020F0704030504030204" pitchFamily="34" charset="0"/>
            </a:rPr>
            <a:t>Niñas, niños y adolescentes víctimas y afectados por el conflicto armado residentes en Bogotá</a:t>
          </a:r>
          <a:endParaRPr lang="es-ES" dirty="0">
            <a:solidFill>
              <a:srgbClr val="3E6CA4"/>
            </a:solidFill>
            <a:latin typeface="Arial Rounded MT Bold" panose="020F0704030504030204" pitchFamily="34" charset="0"/>
          </a:endParaRPr>
        </a:p>
      </dgm:t>
    </dgm:pt>
    <dgm:pt modelId="{58ED0ED4-A08E-4BE2-893D-8A9DD3FFDEE2}" type="parTrans" cxnId="{C1A3E7D4-0161-4774-A476-032C9C04B81D}">
      <dgm:prSet/>
      <dgm:spPr/>
      <dgm:t>
        <a:bodyPr/>
        <a:lstStyle/>
        <a:p>
          <a:endParaRPr lang="es-ES">
            <a:latin typeface="Arial Rounded MT Bold" panose="020F0704030504030204" pitchFamily="34" charset="0"/>
          </a:endParaRPr>
        </a:p>
      </dgm:t>
    </dgm:pt>
    <dgm:pt modelId="{9D29B287-596F-4F7F-AF0F-EAE97B7A22B6}" type="sibTrans" cxnId="{C1A3E7D4-0161-4774-A476-032C9C04B81D}">
      <dgm:prSet/>
      <dgm:spPr/>
      <dgm:t>
        <a:bodyPr/>
        <a:lstStyle/>
        <a:p>
          <a:endParaRPr lang="es-ES">
            <a:latin typeface="Arial Rounded MT Bold" panose="020F0704030504030204" pitchFamily="34" charset="0"/>
          </a:endParaRPr>
        </a:p>
      </dgm:t>
    </dgm:pt>
    <dgm:pt modelId="{6AB44FD4-944B-4C81-89F7-71F05D956E5A}">
      <dgm:prSet phldrT="[Texto]"/>
      <dgm:spPr/>
      <dgm:t>
        <a:bodyPr/>
        <a:lstStyle/>
        <a:p>
          <a:r>
            <a:rPr lang="es-ES" dirty="0">
              <a:latin typeface="Arial Rounded MT Bold" panose="020F0704030504030204" pitchFamily="34" charset="0"/>
            </a:rPr>
            <a:t>Hostigamiento</a:t>
          </a:r>
        </a:p>
      </dgm:t>
    </dgm:pt>
    <dgm:pt modelId="{C7543C1B-FA13-497B-8D84-4684E5BB5EE4}" type="parTrans" cxnId="{8E046A7B-A5C7-4FE3-8360-64D2420846C2}">
      <dgm:prSet/>
      <dgm:spPr/>
      <dgm:t>
        <a:bodyPr/>
        <a:lstStyle/>
        <a:p>
          <a:endParaRPr lang="es-ES">
            <a:latin typeface="Arial Rounded MT Bold" panose="020F0704030504030204" pitchFamily="34" charset="0"/>
          </a:endParaRPr>
        </a:p>
      </dgm:t>
    </dgm:pt>
    <dgm:pt modelId="{E1DA00E9-CFC7-4C0A-B659-FB93982AC9E2}" type="sibTrans" cxnId="{8E046A7B-A5C7-4FE3-8360-64D2420846C2}">
      <dgm:prSet/>
      <dgm:spPr/>
      <dgm:t>
        <a:bodyPr/>
        <a:lstStyle/>
        <a:p>
          <a:endParaRPr lang="es-ES">
            <a:latin typeface="Arial Rounded MT Bold" panose="020F0704030504030204" pitchFamily="34" charset="0"/>
          </a:endParaRPr>
        </a:p>
      </dgm:t>
    </dgm:pt>
    <dgm:pt modelId="{33C37B3D-D7EB-4D2B-B4F2-96F1EDDFC703}">
      <dgm:prSet phldrT="[Texto]"/>
      <dgm:spPr/>
      <dgm:t>
        <a:bodyPr/>
        <a:lstStyle/>
        <a:p>
          <a:r>
            <a:rPr lang="es-CO" dirty="0">
              <a:solidFill>
                <a:schemeClr val="tx1"/>
              </a:solidFill>
              <a:latin typeface="Arial Rounded MT Bold" panose="020F0704030504030204" pitchFamily="34" charset="0"/>
            </a:rPr>
            <a:t>Agresión y/o acoso escolar</a:t>
          </a:r>
          <a:endParaRPr lang="es-ES" dirty="0">
            <a:solidFill>
              <a:schemeClr val="tx1"/>
            </a:solidFill>
            <a:latin typeface="Arial Rounded MT Bold" panose="020F0704030504030204" pitchFamily="34" charset="0"/>
          </a:endParaRPr>
        </a:p>
      </dgm:t>
    </dgm:pt>
    <dgm:pt modelId="{1E8AC863-E11C-4DEE-B648-DB0F720555B0}" type="parTrans" cxnId="{72C6CE5D-5E8D-456A-B2B6-CB96ABBA0E34}">
      <dgm:prSet/>
      <dgm:spPr/>
      <dgm:t>
        <a:bodyPr/>
        <a:lstStyle/>
        <a:p>
          <a:endParaRPr lang="es-ES">
            <a:latin typeface="Arial Rounded MT Bold" panose="020F0704030504030204" pitchFamily="34" charset="0"/>
          </a:endParaRPr>
        </a:p>
      </dgm:t>
    </dgm:pt>
    <dgm:pt modelId="{056E7754-09E4-408C-978E-AB675C641575}" type="sibTrans" cxnId="{72C6CE5D-5E8D-456A-B2B6-CB96ABBA0E34}">
      <dgm:prSet/>
      <dgm:spPr/>
      <dgm:t>
        <a:bodyPr/>
        <a:lstStyle/>
        <a:p>
          <a:endParaRPr lang="es-ES">
            <a:latin typeface="Arial Rounded MT Bold" panose="020F0704030504030204" pitchFamily="34" charset="0"/>
          </a:endParaRPr>
        </a:p>
      </dgm:t>
    </dgm:pt>
    <dgm:pt modelId="{ECAAFAA1-8C57-490E-B02F-3479C1AB1644}">
      <dgm:prSet/>
      <dgm:spPr/>
      <dgm:t>
        <a:bodyPr/>
        <a:lstStyle/>
        <a:p>
          <a:r>
            <a:rPr lang="es-CO" dirty="0">
              <a:solidFill>
                <a:srgbClr val="3E6CA4"/>
              </a:solidFill>
              <a:latin typeface="Arial Rounded MT Bold" panose="020F0704030504030204" pitchFamily="34" charset="0"/>
            </a:rPr>
            <a:t>Hostigamiento y/o discriminación por condiciones étnicas, raciales y orientaciones sexuales no normativas</a:t>
          </a:r>
        </a:p>
      </dgm:t>
    </dgm:pt>
    <dgm:pt modelId="{8FA3E8B5-C5DF-457C-B891-603D27BE77C3}" type="parTrans" cxnId="{24E08AFF-C190-488F-BF2D-36E2412B5E97}">
      <dgm:prSet/>
      <dgm:spPr/>
      <dgm:t>
        <a:bodyPr/>
        <a:lstStyle/>
        <a:p>
          <a:endParaRPr lang="es-ES">
            <a:latin typeface="Arial Rounded MT Bold" panose="020F0704030504030204" pitchFamily="34" charset="0"/>
          </a:endParaRPr>
        </a:p>
      </dgm:t>
    </dgm:pt>
    <dgm:pt modelId="{CA5509D6-9C4A-4C35-BC3E-4047057A800B}" type="sibTrans" cxnId="{24E08AFF-C190-488F-BF2D-36E2412B5E97}">
      <dgm:prSet/>
      <dgm:spPr/>
      <dgm:t>
        <a:bodyPr/>
        <a:lstStyle/>
        <a:p>
          <a:endParaRPr lang="es-ES">
            <a:latin typeface="Arial Rounded MT Bold" panose="020F0704030504030204" pitchFamily="34" charset="0"/>
          </a:endParaRPr>
        </a:p>
      </dgm:t>
    </dgm:pt>
    <dgm:pt modelId="{610FFDC5-2E7F-4047-9FFA-AD637A78CCC9}">
      <dgm:prSet phldrT="[Texto]"/>
      <dgm:spPr/>
      <dgm:t>
        <a:bodyPr/>
        <a:lstStyle/>
        <a:p>
          <a:r>
            <a:rPr lang="es-ES" dirty="0">
              <a:latin typeface="Arial Rounded MT Bold" panose="020F0704030504030204" pitchFamily="34" charset="0"/>
            </a:rPr>
            <a:t>Derechos reproductivos</a:t>
          </a:r>
          <a:endParaRPr lang="es-CO" dirty="0">
            <a:latin typeface="Arial Rounded MT Bold" panose="020F0704030504030204" pitchFamily="34" charset="0"/>
          </a:endParaRPr>
        </a:p>
      </dgm:t>
    </dgm:pt>
    <dgm:pt modelId="{CFCE66DB-E8F1-4103-8C6E-B7E5F448FE89}" type="parTrans" cxnId="{6174A5B6-DA70-4D66-9D2F-BB79C078C260}">
      <dgm:prSet/>
      <dgm:spPr/>
      <dgm:t>
        <a:bodyPr/>
        <a:lstStyle/>
        <a:p>
          <a:endParaRPr lang="es-ES">
            <a:latin typeface="Arial Rounded MT Bold" panose="020F0704030504030204" pitchFamily="34" charset="0"/>
          </a:endParaRPr>
        </a:p>
      </dgm:t>
    </dgm:pt>
    <dgm:pt modelId="{3B403EB1-1ABE-4CD3-B634-964864BAD8F1}" type="sibTrans" cxnId="{6174A5B6-DA70-4D66-9D2F-BB79C078C260}">
      <dgm:prSet/>
      <dgm:spPr/>
      <dgm:t>
        <a:bodyPr/>
        <a:lstStyle/>
        <a:p>
          <a:endParaRPr lang="es-ES">
            <a:latin typeface="Arial Rounded MT Bold" panose="020F0704030504030204" pitchFamily="34" charset="0"/>
          </a:endParaRPr>
        </a:p>
      </dgm:t>
    </dgm:pt>
    <dgm:pt modelId="{ACA306FB-AB15-4606-BC0B-1B4D002266D1}">
      <dgm:prSet phldrT="[Texto]"/>
      <dgm:spPr/>
      <dgm:t>
        <a:bodyPr/>
        <a:lstStyle/>
        <a:p>
          <a:r>
            <a:rPr lang="es-CO" dirty="0">
              <a:latin typeface="Arial Rounded MT Bold" panose="020F0704030504030204" pitchFamily="34" charset="0"/>
            </a:rPr>
            <a:t>Embarazo adolescente, paternidad y/o maternidad temprana</a:t>
          </a:r>
          <a:endParaRPr lang="es-ES" dirty="0">
            <a:latin typeface="Arial Rounded MT Bold" panose="020F0704030504030204" pitchFamily="34" charset="0"/>
          </a:endParaRPr>
        </a:p>
      </dgm:t>
    </dgm:pt>
    <dgm:pt modelId="{F3119FEA-1430-419D-94D9-0D8C7441BEF1}" type="parTrans" cxnId="{6DED157E-E4D6-4C35-BD4C-220AD7BB6A1F}">
      <dgm:prSet/>
      <dgm:spPr/>
      <dgm:t>
        <a:bodyPr/>
        <a:lstStyle/>
        <a:p>
          <a:endParaRPr lang="es-ES">
            <a:latin typeface="Arial Rounded MT Bold" panose="020F0704030504030204" pitchFamily="34" charset="0"/>
          </a:endParaRPr>
        </a:p>
      </dgm:t>
    </dgm:pt>
    <dgm:pt modelId="{FC466F7F-E0A2-4573-A334-CE4ABB290AFE}" type="sibTrans" cxnId="{6DED157E-E4D6-4C35-BD4C-220AD7BB6A1F}">
      <dgm:prSet/>
      <dgm:spPr/>
      <dgm:t>
        <a:bodyPr/>
        <a:lstStyle/>
        <a:p>
          <a:endParaRPr lang="es-ES">
            <a:latin typeface="Arial Rounded MT Bold" panose="020F0704030504030204" pitchFamily="34" charset="0"/>
          </a:endParaRPr>
        </a:p>
      </dgm:t>
    </dgm:pt>
    <dgm:pt modelId="{A23CC877-B5CA-4234-8337-B6189AC32492}" type="pres">
      <dgm:prSet presAssocID="{7450E46E-86B6-4B1C-8DE2-E7E7C9FB57F2}" presName="linear" presStyleCnt="0">
        <dgm:presLayoutVars>
          <dgm:dir/>
          <dgm:animLvl val="lvl"/>
          <dgm:resizeHandles val="exact"/>
        </dgm:presLayoutVars>
      </dgm:prSet>
      <dgm:spPr/>
      <dgm:t>
        <a:bodyPr/>
        <a:lstStyle/>
        <a:p>
          <a:endParaRPr lang="es-CO"/>
        </a:p>
      </dgm:t>
    </dgm:pt>
    <dgm:pt modelId="{D767039C-C5BC-41D7-AE50-AC92D9892151}" type="pres">
      <dgm:prSet presAssocID="{C6E2CDE6-9244-4A3E-B68A-B7AFD9E660BD}" presName="parentLin" presStyleCnt="0"/>
      <dgm:spPr/>
    </dgm:pt>
    <dgm:pt modelId="{647B6DD3-B66D-452E-A974-7E412F8C5B98}" type="pres">
      <dgm:prSet presAssocID="{C6E2CDE6-9244-4A3E-B68A-B7AFD9E660BD}" presName="parentLeftMargin" presStyleLbl="node1" presStyleIdx="0" presStyleCnt="3"/>
      <dgm:spPr/>
      <dgm:t>
        <a:bodyPr/>
        <a:lstStyle/>
        <a:p>
          <a:endParaRPr lang="es-CO"/>
        </a:p>
      </dgm:t>
    </dgm:pt>
    <dgm:pt modelId="{F104F9B6-90A8-4900-A90F-6C29C43F6166}" type="pres">
      <dgm:prSet presAssocID="{C6E2CDE6-9244-4A3E-B68A-B7AFD9E660BD}" presName="parentText" presStyleLbl="node1" presStyleIdx="0" presStyleCnt="3">
        <dgm:presLayoutVars>
          <dgm:chMax val="0"/>
          <dgm:bulletEnabled val="1"/>
        </dgm:presLayoutVars>
      </dgm:prSet>
      <dgm:spPr/>
      <dgm:t>
        <a:bodyPr/>
        <a:lstStyle/>
        <a:p>
          <a:endParaRPr lang="es-CO"/>
        </a:p>
      </dgm:t>
    </dgm:pt>
    <dgm:pt modelId="{DD047D53-192B-4453-A56C-DFF26CC2A699}" type="pres">
      <dgm:prSet presAssocID="{C6E2CDE6-9244-4A3E-B68A-B7AFD9E660BD}" presName="negativeSpace" presStyleCnt="0"/>
      <dgm:spPr/>
    </dgm:pt>
    <dgm:pt modelId="{C40D0F42-8696-472A-A410-8753BD112C06}" type="pres">
      <dgm:prSet presAssocID="{C6E2CDE6-9244-4A3E-B68A-B7AFD9E660BD}" presName="childText" presStyleLbl="conFgAcc1" presStyleIdx="0" presStyleCnt="3">
        <dgm:presLayoutVars>
          <dgm:bulletEnabled val="1"/>
        </dgm:presLayoutVars>
      </dgm:prSet>
      <dgm:spPr/>
      <dgm:t>
        <a:bodyPr/>
        <a:lstStyle/>
        <a:p>
          <a:endParaRPr lang="es-CO"/>
        </a:p>
      </dgm:t>
    </dgm:pt>
    <dgm:pt modelId="{EE8339A7-0A0C-4294-B837-E11ECA5F144F}" type="pres">
      <dgm:prSet presAssocID="{E96F54CB-E7D5-481D-A908-C69DD8DF3857}" presName="spaceBetweenRectangles" presStyleCnt="0"/>
      <dgm:spPr/>
    </dgm:pt>
    <dgm:pt modelId="{F9524C94-1E34-4AD4-A200-BC88BE7E0C4E}" type="pres">
      <dgm:prSet presAssocID="{6AB44FD4-944B-4C81-89F7-71F05D956E5A}" presName="parentLin" presStyleCnt="0"/>
      <dgm:spPr/>
    </dgm:pt>
    <dgm:pt modelId="{624B3C13-91AA-42CF-8640-F43DE793B64B}" type="pres">
      <dgm:prSet presAssocID="{6AB44FD4-944B-4C81-89F7-71F05D956E5A}" presName="parentLeftMargin" presStyleLbl="node1" presStyleIdx="0" presStyleCnt="3"/>
      <dgm:spPr/>
      <dgm:t>
        <a:bodyPr/>
        <a:lstStyle/>
        <a:p>
          <a:endParaRPr lang="es-CO"/>
        </a:p>
      </dgm:t>
    </dgm:pt>
    <dgm:pt modelId="{CAE25B5F-889D-47E0-A7F6-222914E7205E}" type="pres">
      <dgm:prSet presAssocID="{6AB44FD4-944B-4C81-89F7-71F05D956E5A}" presName="parentText" presStyleLbl="node1" presStyleIdx="1" presStyleCnt="3">
        <dgm:presLayoutVars>
          <dgm:chMax val="0"/>
          <dgm:bulletEnabled val="1"/>
        </dgm:presLayoutVars>
      </dgm:prSet>
      <dgm:spPr/>
      <dgm:t>
        <a:bodyPr/>
        <a:lstStyle/>
        <a:p>
          <a:endParaRPr lang="es-CO"/>
        </a:p>
      </dgm:t>
    </dgm:pt>
    <dgm:pt modelId="{3825E611-43C1-4A71-9B67-F9D2836D8DD4}" type="pres">
      <dgm:prSet presAssocID="{6AB44FD4-944B-4C81-89F7-71F05D956E5A}" presName="negativeSpace" presStyleCnt="0"/>
      <dgm:spPr/>
    </dgm:pt>
    <dgm:pt modelId="{78AB7348-0325-4DDF-A603-E6EBA3035E9E}" type="pres">
      <dgm:prSet presAssocID="{6AB44FD4-944B-4C81-89F7-71F05D956E5A}" presName="childText" presStyleLbl="conFgAcc1" presStyleIdx="1" presStyleCnt="3">
        <dgm:presLayoutVars>
          <dgm:bulletEnabled val="1"/>
        </dgm:presLayoutVars>
      </dgm:prSet>
      <dgm:spPr/>
      <dgm:t>
        <a:bodyPr/>
        <a:lstStyle/>
        <a:p>
          <a:endParaRPr lang="es-CO"/>
        </a:p>
      </dgm:t>
    </dgm:pt>
    <dgm:pt modelId="{1C67B0FC-4B16-4E03-817D-F2192F4BB726}" type="pres">
      <dgm:prSet presAssocID="{E1DA00E9-CFC7-4C0A-B659-FB93982AC9E2}" presName="spaceBetweenRectangles" presStyleCnt="0"/>
      <dgm:spPr/>
    </dgm:pt>
    <dgm:pt modelId="{8953444D-2996-4DD2-9047-11FE35105E4E}" type="pres">
      <dgm:prSet presAssocID="{610FFDC5-2E7F-4047-9FFA-AD637A78CCC9}" presName="parentLin" presStyleCnt="0"/>
      <dgm:spPr/>
    </dgm:pt>
    <dgm:pt modelId="{B2356F0D-B12E-4648-B63B-5243EF26F527}" type="pres">
      <dgm:prSet presAssocID="{610FFDC5-2E7F-4047-9FFA-AD637A78CCC9}" presName="parentLeftMargin" presStyleLbl="node1" presStyleIdx="1" presStyleCnt="3"/>
      <dgm:spPr/>
      <dgm:t>
        <a:bodyPr/>
        <a:lstStyle/>
        <a:p>
          <a:endParaRPr lang="es-CO"/>
        </a:p>
      </dgm:t>
    </dgm:pt>
    <dgm:pt modelId="{2268AC24-DD0C-42EB-939B-19B3F56EAF66}" type="pres">
      <dgm:prSet presAssocID="{610FFDC5-2E7F-4047-9FFA-AD637A78CCC9}" presName="parentText" presStyleLbl="node1" presStyleIdx="2" presStyleCnt="3">
        <dgm:presLayoutVars>
          <dgm:chMax val="0"/>
          <dgm:bulletEnabled val="1"/>
        </dgm:presLayoutVars>
      </dgm:prSet>
      <dgm:spPr/>
      <dgm:t>
        <a:bodyPr/>
        <a:lstStyle/>
        <a:p>
          <a:endParaRPr lang="es-CO"/>
        </a:p>
      </dgm:t>
    </dgm:pt>
    <dgm:pt modelId="{D44F808B-765D-405C-8F7B-CB995AEA4C6A}" type="pres">
      <dgm:prSet presAssocID="{610FFDC5-2E7F-4047-9FFA-AD637A78CCC9}" presName="negativeSpace" presStyleCnt="0"/>
      <dgm:spPr/>
    </dgm:pt>
    <dgm:pt modelId="{BFDCC1C1-B19A-4D6F-8682-3BA8BA1F04BE}" type="pres">
      <dgm:prSet presAssocID="{610FFDC5-2E7F-4047-9FFA-AD637A78CCC9}" presName="childText" presStyleLbl="conFgAcc1" presStyleIdx="2" presStyleCnt="3">
        <dgm:presLayoutVars>
          <dgm:bulletEnabled val="1"/>
        </dgm:presLayoutVars>
      </dgm:prSet>
      <dgm:spPr/>
      <dgm:t>
        <a:bodyPr/>
        <a:lstStyle/>
        <a:p>
          <a:endParaRPr lang="es-CO"/>
        </a:p>
      </dgm:t>
    </dgm:pt>
  </dgm:ptLst>
  <dgm:cxnLst>
    <dgm:cxn modelId="{453C5E15-98DE-4682-8C79-91112670151C}" type="presOf" srcId="{33C37B3D-D7EB-4D2B-B4F2-96F1EDDFC703}" destId="{78AB7348-0325-4DDF-A603-E6EBA3035E9E}" srcOrd="0" destOrd="0" presId="urn:microsoft.com/office/officeart/2005/8/layout/list1"/>
    <dgm:cxn modelId="{760F5ABC-7B7A-41E1-A668-BEF02A1509DE}" type="presOf" srcId="{610FFDC5-2E7F-4047-9FFA-AD637A78CCC9}" destId="{2268AC24-DD0C-42EB-939B-19B3F56EAF66}" srcOrd="1" destOrd="0" presId="urn:microsoft.com/office/officeart/2005/8/layout/list1"/>
    <dgm:cxn modelId="{C1A3E7D4-0161-4774-A476-032C9C04B81D}" srcId="{C6E2CDE6-9244-4A3E-B68A-B7AFD9E660BD}" destId="{C3992F68-D211-4B32-8110-02E85AA2499C}" srcOrd="0" destOrd="0" parTransId="{58ED0ED4-A08E-4BE2-893D-8A9DD3FFDEE2}" sibTransId="{9D29B287-596F-4F7F-AF0F-EAE97B7A22B6}"/>
    <dgm:cxn modelId="{0F58B27A-D7B2-4AC9-9862-9E6C3441E6DF}" type="presOf" srcId="{C6E2CDE6-9244-4A3E-B68A-B7AFD9E660BD}" destId="{647B6DD3-B66D-452E-A974-7E412F8C5B98}" srcOrd="0" destOrd="0" presId="urn:microsoft.com/office/officeart/2005/8/layout/list1"/>
    <dgm:cxn modelId="{8E046A7B-A5C7-4FE3-8360-64D2420846C2}" srcId="{7450E46E-86B6-4B1C-8DE2-E7E7C9FB57F2}" destId="{6AB44FD4-944B-4C81-89F7-71F05D956E5A}" srcOrd="1" destOrd="0" parTransId="{C7543C1B-FA13-497B-8D84-4684E5BB5EE4}" sibTransId="{E1DA00E9-CFC7-4C0A-B659-FB93982AC9E2}"/>
    <dgm:cxn modelId="{72C6CE5D-5E8D-456A-B2B6-CB96ABBA0E34}" srcId="{6AB44FD4-944B-4C81-89F7-71F05D956E5A}" destId="{33C37B3D-D7EB-4D2B-B4F2-96F1EDDFC703}" srcOrd="0" destOrd="0" parTransId="{1E8AC863-E11C-4DEE-B648-DB0F720555B0}" sibTransId="{056E7754-09E4-408C-978E-AB675C641575}"/>
    <dgm:cxn modelId="{51F39B1C-0D5D-49F4-A215-AE06971F70B6}" type="presOf" srcId="{7450E46E-86B6-4B1C-8DE2-E7E7C9FB57F2}" destId="{A23CC877-B5CA-4234-8337-B6189AC32492}" srcOrd="0" destOrd="0" presId="urn:microsoft.com/office/officeart/2005/8/layout/list1"/>
    <dgm:cxn modelId="{6174A5B6-DA70-4D66-9D2F-BB79C078C260}" srcId="{7450E46E-86B6-4B1C-8DE2-E7E7C9FB57F2}" destId="{610FFDC5-2E7F-4047-9FFA-AD637A78CCC9}" srcOrd="2" destOrd="0" parTransId="{CFCE66DB-E8F1-4103-8C6E-B7E5F448FE89}" sibTransId="{3B403EB1-1ABE-4CD3-B634-964864BAD8F1}"/>
    <dgm:cxn modelId="{312D8A72-86D4-4728-81BA-51BE43F9D1AD}" type="presOf" srcId="{C6E2CDE6-9244-4A3E-B68A-B7AFD9E660BD}" destId="{F104F9B6-90A8-4900-A90F-6C29C43F6166}" srcOrd="1" destOrd="0" presId="urn:microsoft.com/office/officeart/2005/8/layout/list1"/>
    <dgm:cxn modelId="{326B5825-0DD3-405A-8BA6-0DDE8FCFB354}" type="presOf" srcId="{C3992F68-D211-4B32-8110-02E85AA2499C}" destId="{C40D0F42-8696-472A-A410-8753BD112C06}" srcOrd="0" destOrd="0" presId="urn:microsoft.com/office/officeart/2005/8/layout/list1"/>
    <dgm:cxn modelId="{24E08AFF-C190-488F-BF2D-36E2412B5E97}" srcId="{6AB44FD4-944B-4C81-89F7-71F05D956E5A}" destId="{ECAAFAA1-8C57-490E-B02F-3479C1AB1644}" srcOrd="1" destOrd="0" parTransId="{8FA3E8B5-C5DF-457C-B891-603D27BE77C3}" sibTransId="{CA5509D6-9C4A-4C35-BC3E-4047057A800B}"/>
    <dgm:cxn modelId="{161AAD60-7ADF-4B75-844F-EFE981BD0292}" srcId="{7450E46E-86B6-4B1C-8DE2-E7E7C9FB57F2}" destId="{C6E2CDE6-9244-4A3E-B68A-B7AFD9E660BD}" srcOrd="0" destOrd="0" parTransId="{41A35D40-52AC-426F-BC10-8F2CA6F89E19}" sibTransId="{E96F54CB-E7D5-481D-A908-C69DD8DF3857}"/>
    <dgm:cxn modelId="{05437984-52DE-41B3-9291-4CF8DB631AD8}" type="presOf" srcId="{6AB44FD4-944B-4C81-89F7-71F05D956E5A}" destId="{CAE25B5F-889D-47E0-A7F6-222914E7205E}" srcOrd="1" destOrd="0" presId="urn:microsoft.com/office/officeart/2005/8/layout/list1"/>
    <dgm:cxn modelId="{F73E3BAC-0391-45D4-B317-C690F77E649F}" type="presOf" srcId="{ACA306FB-AB15-4606-BC0B-1B4D002266D1}" destId="{BFDCC1C1-B19A-4D6F-8682-3BA8BA1F04BE}" srcOrd="0" destOrd="0" presId="urn:microsoft.com/office/officeart/2005/8/layout/list1"/>
    <dgm:cxn modelId="{0DE84E40-2BF7-4D62-A159-36FB54531FCD}" type="presOf" srcId="{ECAAFAA1-8C57-490E-B02F-3479C1AB1644}" destId="{78AB7348-0325-4DDF-A603-E6EBA3035E9E}" srcOrd="0" destOrd="1" presId="urn:microsoft.com/office/officeart/2005/8/layout/list1"/>
    <dgm:cxn modelId="{FDBF25D7-9E41-4CF4-B811-032A8FF9B881}" type="presOf" srcId="{610FFDC5-2E7F-4047-9FFA-AD637A78CCC9}" destId="{B2356F0D-B12E-4648-B63B-5243EF26F527}" srcOrd="0" destOrd="0" presId="urn:microsoft.com/office/officeart/2005/8/layout/list1"/>
    <dgm:cxn modelId="{6DED157E-E4D6-4C35-BD4C-220AD7BB6A1F}" srcId="{610FFDC5-2E7F-4047-9FFA-AD637A78CCC9}" destId="{ACA306FB-AB15-4606-BC0B-1B4D002266D1}" srcOrd="0" destOrd="0" parTransId="{F3119FEA-1430-419D-94D9-0D8C7441BEF1}" sibTransId="{FC466F7F-E0A2-4573-A334-CE4ABB290AFE}"/>
    <dgm:cxn modelId="{1FD46BEF-9471-4B81-8D41-12D02EBEE7DD}" type="presOf" srcId="{6AB44FD4-944B-4C81-89F7-71F05D956E5A}" destId="{624B3C13-91AA-42CF-8640-F43DE793B64B}" srcOrd="0" destOrd="0" presId="urn:microsoft.com/office/officeart/2005/8/layout/list1"/>
    <dgm:cxn modelId="{459FADB8-5478-4630-B1C6-DF116E334744}" type="presParOf" srcId="{A23CC877-B5CA-4234-8337-B6189AC32492}" destId="{D767039C-C5BC-41D7-AE50-AC92D9892151}" srcOrd="0" destOrd="0" presId="urn:microsoft.com/office/officeart/2005/8/layout/list1"/>
    <dgm:cxn modelId="{2C5F7FD2-28A5-4B4B-B0EA-BA19730C7CFC}" type="presParOf" srcId="{D767039C-C5BC-41D7-AE50-AC92D9892151}" destId="{647B6DD3-B66D-452E-A974-7E412F8C5B98}" srcOrd="0" destOrd="0" presId="urn:microsoft.com/office/officeart/2005/8/layout/list1"/>
    <dgm:cxn modelId="{59DADA58-A1BB-4554-BA6C-57F98F38EBF5}" type="presParOf" srcId="{D767039C-C5BC-41D7-AE50-AC92D9892151}" destId="{F104F9B6-90A8-4900-A90F-6C29C43F6166}" srcOrd="1" destOrd="0" presId="urn:microsoft.com/office/officeart/2005/8/layout/list1"/>
    <dgm:cxn modelId="{9797DF1B-10DB-4178-82D5-F2DCD1769C5F}" type="presParOf" srcId="{A23CC877-B5CA-4234-8337-B6189AC32492}" destId="{DD047D53-192B-4453-A56C-DFF26CC2A699}" srcOrd="1" destOrd="0" presId="urn:microsoft.com/office/officeart/2005/8/layout/list1"/>
    <dgm:cxn modelId="{03D99C31-F3AF-41E1-84C3-3D384CBF3A4A}" type="presParOf" srcId="{A23CC877-B5CA-4234-8337-B6189AC32492}" destId="{C40D0F42-8696-472A-A410-8753BD112C06}" srcOrd="2" destOrd="0" presId="urn:microsoft.com/office/officeart/2005/8/layout/list1"/>
    <dgm:cxn modelId="{002F44E7-120C-4653-A06E-2EF96B5F2814}" type="presParOf" srcId="{A23CC877-B5CA-4234-8337-B6189AC32492}" destId="{EE8339A7-0A0C-4294-B837-E11ECA5F144F}" srcOrd="3" destOrd="0" presId="urn:microsoft.com/office/officeart/2005/8/layout/list1"/>
    <dgm:cxn modelId="{0FBB403D-12B5-4CAC-A36A-1EFC5CC5C1D6}" type="presParOf" srcId="{A23CC877-B5CA-4234-8337-B6189AC32492}" destId="{F9524C94-1E34-4AD4-A200-BC88BE7E0C4E}" srcOrd="4" destOrd="0" presId="urn:microsoft.com/office/officeart/2005/8/layout/list1"/>
    <dgm:cxn modelId="{A62BDB02-419F-413D-978A-43765E2C1FC1}" type="presParOf" srcId="{F9524C94-1E34-4AD4-A200-BC88BE7E0C4E}" destId="{624B3C13-91AA-42CF-8640-F43DE793B64B}" srcOrd="0" destOrd="0" presId="urn:microsoft.com/office/officeart/2005/8/layout/list1"/>
    <dgm:cxn modelId="{2D942536-0688-4125-88E8-A07A1F5A5A3B}" type="presParOf" srcId="{F9524C94-1E34-4AD4-A200-BC88BE7E0C4E}" destId="{CAE25B5F-889D-47E0-A7F6-222914E7205E}" srcOrd="1" destOrd="0" presId="urn:microsoft.com/office/officeart/2005/8/layout/list1"/>
    <dgm:cxn modelId="{88C02080-242B-43A2-BBB7-85FC8E4E75DE}" type="presParOf" srcId="{A23CC877-B5CA-4234-8337-B6189AC32492}" destId="{3825E611-43C1-4A71-9B67-F9D2836D8DD4}" srcOrd="5" destOrd="0" presId="urn:microsoft.com/office/officeart/2005/8/layout/list1"/>
    <dgm:cxn modelId="{FE365816-6F92-48C0-9B60-A0B8DED83DD6}" type="presParOf" srcId="{A23CC877-B5CA-4234-8337-B6189AC32492}" destId="{78AB7348-0325-4DDF-A603-E6EBA3035E9E}" srcOrd="6" destOrd="0" presId="urn:microsoft.com/office/officeart/2005/8/layout/list1"/>
    <dgm:cxn modelId="{525CE495-A875-4D58-AE48-50FEAB65F54C}" type="presParOf" srcId="{A23CC877-B5CA-4234-8337-B6189AC32492}" destId="{1C67B0FC-4B16-4E03-817D-F2192F4BB726}" srcOrd="7" destOrd="0" presId="urn:microsoft.com/office/officeart/2005/8/layout/list1"/>
    <dgm:cxn modelId="{FEB125F9-E05C-4B38-A45B-D8FBB296150A}" type="presParOf" srcId="{A23CC877-B5CA-4234-8337-B6189AC32492}" destId="{8953444D-2996-4DD2-9047-11FE35105E4E}" srcOrd="8" destOrd="0" presId="urn:microsoft.com/office/officeart/2005/8/layout/list1"/>
    <dgm:cxn modelId="{CDB34CB2-5EA2-413F-9A66-C4A5DC0F8EAE}" type="presParOf" srcId="{8953444D-2996-4DD2-9047-11FE35105E4E}" destId="{B2356F0D-B12E-4648-B63B-5243EF26F527}" srcOrd="0" destOrd="0" presId="urn:microsoft.com/office/officeart/2005/8/layout/list1"/>
    <dgm:cxn modelId="{AFBC535D-9178-4884-A034-4EB488626B57}" type="presParOf" srcId="{8953444D-2996-4DD2-9047-11FE35105E4E}" destId="{2268AC24-DD0C-42EB-939B-19B3F56EAF66}" srcOrd="1" destOrd="0" presId="urn:microsoft.com/office/officeart/2005/8/layout/list1"/>
    <dgm:cxn modelId="{502263FB-774A-4968-BDCB-D0DB3A502609}" type="presParOf" srcId="{A23CC877-B5CA-4234-8337-B6189AC32492}" destId="{D44F808B-765D-405C-8F7B-CB995AEA4C6A}" srcOrd="9" destOrd="0" presId="urn:microsoft.com/office/officeart/2005/8/layout/list1"/>
    <dgm:cxn modelId="{39EE47A5-494E-4552-9B07-6D6666485ED7}" type="presParOf" srcId="{A23CC877-B5CA-4234-8337-B6189AC32492}" destId="{BFDCC1C1-B19A-4D6F-8682-3BA8BA1F04B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50E46E-86B6-4B1C-8DE2-E7E7C9FB57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20FDB82D-6CB5-46EA-8B7E-254C967D6B63}">
      <dgm:prSet phldrT="[Texto]"/>
      <dgm:spPr/>
      <dgm:t>
        <a:bodyPr/>
        <a:lstStyle/>
        <a:p>
          <a:r>
            <a:rPr lang="es-ES" dirty="0">
              <a:latin typeface="Arial Rounded MT Bold" panose="020F0704030504030204" pitchFamily="34" charset="0"/>
            </a:rPr>
            <a:t>Suicidio</a:t>
          </a:r>
        </a:p>
      </dgm:t>
    </dgm:pt>
    <dgm:pt modelId="{429969E8-E06E-44FE-BA63-0B65178F5964}" type="parTrans" cxnId="{62206F60-78DD-4162-B3ED-9745CE625A82}">
      <dgm:prSet/>
      <dgm:spPr/>
      <dgm:t>
        <a:bodyPr/>
        <a:lstStyle/>
        <a:p>
          <a:endParaRPr lang="es-ES">
            <a:latin typeface="Arial Rounded MT Bold" panose="020F0704030504030204" pitchFamily="34" charset="0"/>
          </a:endParaRPr>
        </a:p>
      </dgm:t>
    </dgm:pt>
    <dgm:pt modelId="{CABE29F0-6D80-4E41-8284-34E37A25BFEB}" type="sibTrans" cxnId="{62206F60-78DD-4162-B3ED-9745CE625A82}">
      <dgm:prSet/>
      <dgm:spPr/>
      <dgm:t>
        <a:bodyPr/>
        <a:lstStyle/>
        <a:p>
          <a:endParaRPr lang="es-ES">
            <a:latin typeface="Arial Rounded MT Bold" panose="020F0704030504030204" pitchFamily="34" charset="0"/>
          </a:endParaRPr>
        </a:p>
      </dgm:t>
    </dgm:pt>
    <dgm:pt modelId="{BBF11F5B-28EB-461D-81B3-CCB7DB7A3B39}">
      <dgm:prSet phldrT="[Texto]"/>
      <dgm:spPr/>
      <dgm:t>
        <a:bodyPr/>
        <a:lstStyle/>
        <a:p>
          <a:r>
            <a:rPr lang="es-CO" dirty="0">
              <a:latin typeface="Arial Rounded MT Bold" panose="020F0704030504030204" pitchFamily="34" charset="0"/>
            </a:rPr>
            <a:t>Casos que competen al Sistema de Responsabilidad Penal para Adolescentes - SRPA</a:t>
          </a:r>
          <a:endParaRPr lang="es-ES" dirty="0">
            <a:latin typeface="Arial Rounded MT Bold" panose="020F0704030504030204" pitchFamily="34" charset="0"/>
          </a:endParaRPr>
        </a:p>
      </dgm:t>
    </dgm:pt>
    <dgm:pt modelId="{31997EE7-BD49-4344-8F89-EE26F49D2123}" type="parTrans" cxnId="{D89CC454-FF85-4225-BA2B-E06A6286B77F}">
      <dgm:prSet/>
      <dgm:spPr/>
      <dgm:t>
        <a:bodyPr/>
        <a:lstStyle/>
        <a:p>
          <a:endParaRPr lang="es-ES">
            <a:latin typeface="Arial Rounded MT Bold" panose="020F0704030504030204" pitchFamily="34" charset="0"/>
          </a:endParaRPr>
        </a:p>
      </dgm:t>
    </dgm:pt>
    <dgm:pt modelId="{4F72C43C-B2E0-4E55-8772-A5DC312FE2A1}" type="sibTrans" cxnId="{D89CC454-FF85-4225-BA2B-E06A6286B77F}">
      <dgm:prSet/>
      <dgm:spPr/>
      <dgm:t>
        <a:bodyPr/>
        <a:lstStyle/>
        <a:p>
          <a:endParaRPr lang="es-ES">
            <a:latin typeface="Arial Rounded MT Bold" panose="020F0704030504030204" pitchFamily="34" charset="0"/>
          </a:endParaRPr>
        </a:p>
      </dgm:t>
    </dgm:pt>
    <dgm:pt modelId="{AB1546BF-8112-4062-BFD6-1AD2FDF405BF}">
      <dgm:prSet/>
      <dgm:spPr/>
      <dgm:t>
        <a:bodyPr/>
        <a:lstStyle/>
        <a:p>
          <a:r>
            <a:rPr lang="es-CO" dirty="0">
              <a:solidFill>
                <a:srgbClr val="3E6CA4"/>
              </a:solidFill>
              <a:latin typeface="Arial Rounded MT Bold" panose="020F0704030504030204" pitchFamily="34" charset="0"/>
            </a:rPr>
            <a:t>Niñas, niños y adolescentes con presunto consumo de sustancias psicoactivas  - SPA</a:t>
          </a:r>
        </a:p>
      </dgm:t>
    </dgm:pt>
    <dgm:pt modelId="{226F8F6D-29D4-48DD-8F00-19F36EB367FD}" type="parTrans" cxnId="{EB9075FD-AAF0-420F-84C7-59E3604D634F}">
      <dgm:prSet/>
      <dgm:spPr/>
      <dgm:t>
        <a:bodyPr/>
        <a:lstStyle/>
        <a:p>
          <a:endParaRPr lang="es-ES">
            <a:latin typeface="Arial Rounded MT Bold" panose="020F0704030504030204" pitchFamily="34" charset="0"/>
          </a:endParaRPr>
        </a:p>
      </dgm:t>
    </dgm:pt>
    <dgm:pt modelId="{BD156AB2-2497-44B6-B8CD-CBF02B161F06}" type="sibTrans" cxnId="{EB9075FD-AAF0-420F-84C7-59E3604D634F}">
      <dgm:prSet/>
      <dgm:spPr/>
      <dgm:t>
        <a:bodyPr/>
        <a:lstStyle/>
        <a:p>
          <a:endParaRPr lang="es-ES">
            <a:latin typeface="Arial Rounded MT Bold" panose="020F0704030504030204" pitchFamily="34" charset="0"/>
          </a:endParaRPr>
        </a:p>
      </dgm:t>
    </dgm:pt>
    <dgm:pt modelId="{5E3B6D60-FA3C-4A1F-8F39-6ADE99D11FE7}">
      <dgm:prSet phldrT="[Texto]"/>
      <dgm:spPr/>
      <dgm:t>
        <a:bodyPr/>
        <a:lstStyle/>
        <a:p>
          <a:r>
            <a:rPr lang="es-CO" dirty="0">
              <a:solidFill>
                <a:srgbClr val="3E6CA4"/>
              </a:solidFill>
              <a:latin typeface="Arial Rounded MT Bold" panose="020F0704030504030204" pitchFamily="34" charset="0"/>
            </a:rPr>
            <a:t>Ideación o amenaza suicida</a:t>
          </a:r>
          <a:endParaRPr lang="es-ES" dirty="0">
            <a:solidFill>
              <a:srgbClr val="3E6CA4"/>
            </a:solidFill>
            <a:latin typeface="Arial Rounded MT Bold" panose="020F0704030504030204" pitchFamily="34" charset="0"/>
          </a:endParaRPr>
        </a:p>
      </dgm:t>
    </dgm:pt>
    <dgm:pt modelId="{A308ADF5-FC01-4654-B532-107AE8FE0A85}" type="parTrans" cxnId="{73B61A71-4A1B-4407-A236-20A6BA5334CF}">
      <dgm:prSet/>
      <dgm:spPr/>
      <dgm:t>
        <a:bodyPr/>
        <a:lstStyle/>
        <a:p>
          <a:endParaRPr lang="es-ES">
            <a:latin typeface="Arial Rounded MT Bold" panose="020F0704030504030204" pitchFamily="34" charset="0"/>
          </a:endParaRPr>
        </a:p>
      </dgm:t>
    </dgm:pt>
    <dgm:pt modelId="{8BE7DFAA-017D-4F82-B4BE-5A4812700B1E}" type="sibTrans" cxnId="{73B61A71-4A1B-4407-A236-20A6BA5334CF}">
      <dgm:prSet/>
      <dgm:spPr/>
      <dgm:t>
        <a:bodyPr/>
        <a:lstStyle/>
        <a:p>
          <a:endParaRPr lang="es-ES">
            <a:latin typeface="Arial Rounded MT Bold" panose="020F0704030504030204" pitchFamily="34" charset="0"/>
          </a:endParaRPr>
        </a:p>
      </dgm:t>
    </dgm:pt>
    <dgm:pt modelId="{0946D250-C16D-4A64-B454-568DBFECF945}">
      <dgm:prSet/>
      <dgm:spPr/>
      <dgm:t>
        <a:bodyPr/>
        <a:lstStyle/>
        <a:p>
          <a:r>
            <a:rPr lang="es-CO" dirty="0">
              <a:latin typeface="Arial Rounded MT Bold" panose="020F0704030504030204" pitchFamily="34" charset="0"/>
            </a:rPr>
            <a:t>Intento de suicidio</a:t>
          </a:r>
        </a:p>
      </dgm:t>
    </dgm:pt>
    <dgm:pt modelId="{6584941E-3016-4484-AF46-1EC6C01C6066}" type="parTrans" cxnId="{AE79C26A-339F-4DF7-A6C7-0E00026CADC6}">
      <dgm:prSet/>
      <dgm:spPr/>
      <dgm:t>
        <a:bodyPr/>
        <a:lstStyle/>
        <a:p>
          <a:endParaRPr lang="es-ES">
            <a:latin typeface="Arial Rounded MT Bold" panose="020F0704030504030204" pitchFamily="34" charset="0"/>
          </a:endParaRPr>
        </a:p>
      </dgm:t>
    </dgm:pt>
    <dgm:pt modelId="{DF89DA9F-603B-4F8B-8A0D-E9B9BAD22104}" type="sibTrans" cxnId="{AE79C26A-339F-4DF7-A6C7-0E00026CADC6}">
      <dgm:prSet/>
      <dgm:spPr/>
      <dgm:t>
        <a:bodyPr/>
        <a:lstStyle/>
        <a:p>
          <a:endParaRPr lang="es-ES">
            <a:latin typeface="Arial Rounded MT Bold" panose="020F0704030504030204" pitchFamily="34" charset="0"/>
          </a:endParaRPr>
        </a:p>
      </dgm:t>
    </dgm:pt>
    <dgm:pt modelId="{CBD2D5E4-8F0A-426E-A01D-906C7B9DBFF4}">
      <dgm:prSet/>
      <dgm:spPr/>
      <dgm:t>
        <a:bodyPr/>
        <a:lstStyle/>
        <a:p>
          <a:r>
            <a:rPr lang="es-CO" dirty="0">
              <a:solidFill>
                <a:srgbClr val="3E6CA4"/>
              </a:solidFill>
              <a:latin typeface="Arial Rounded MT Bold" panose="020F0704030504030204" pitchFamily="34" charset="0"/>
            </a:rPr>
            <a:t>Suicidio consumado</a:t>
          </a:r>
        </a:p>
      </dgm:t>
    </dgm:pt>
    <dgm:pt modelId="{48D4BD2A-73A4-4946-AA66-EDF51DB3D2F2}" type="parTrans" cxnId="{161B6C15-B160-4751-BD87-B514FB55DC70}">
      <dgm:prSet/>
      <dgm:spPr/>
      <dgm:t>
        <a:bodyPr/>
        <a:lstStyle/>
        <a:p>
          <a:endParaRPr lang="es-ES">
            <a:latin typeface="Arial Rounded MT Bold" panose="020F0704030504030204" pitchFamily="34" charset="0"/>
          </a:endParaRPr>
        </a:p>
      </dgm:t>
    </dgm:pt>
    <dgm:pt modelId="{F8795DC9-1A22-412F-BB68-EF2532F68F33}" type="sibTrans" cxnId="{161B6C15-B160-4751-BD87-B514FB55DC70}">
      <dgm:prSet/>
      <dgm:spPr/>
      <dgm:t>
        <a:bodyPr/>
        <a:lstStyle/>
        <a:p>
          <a:endParaRPr lang="es-ES">
            <a:latin typeface="Arial Rounded MT Bold" panose="020F0704030504030204" pitchFamily="34" charset="0"/>
          </a:endParaRPr>
        </a:p>
      </dgm:t>
    </dgm:pt>
    <dgm:pt modelId="{D8FE6BF8-6B7B-456F-AAE7-6D7DF1FBFEA7}">
      <dgm:prSet/>
      <dgm:spPr/>
      <dgm:t>
        <a:bodyPr/>
        <a:lstStyle/>
        <a:p>
          <a:r>
            <a:rPr lang="es-CO" dirty="0">
              <a:latin typeface="Arial Rounded MT Bold" panose="020F0704030504030204" pitchFamily="34" charset="0"/>
            </a:rPr>
            <a:t>Conflictos asociados a la presencia de habitantes de calle en los entornos escolares</a:t>
          </a:r>
          <a:endParaRPr lang="es-CO" dirty="0">
            <a:solidFill>
              <a:schemeClr val="accent5"/>
            </a:solidFill>
            <a:latin typeface="Arial Rounded MT Bold" panose="020F0704030504030204" pitchFamily="34" charset="0"/>
          </a:endParaRPr>
        </a:p>
      </dgm:t>
    </dgm:pt>
    <dgm:pt modelId="{F24AB930-94FF-4D37-84D3-3FC475E22672}" type="parTrans" cxnId="{926AC39D-CCDE-4A83-893F-CC3D4DA46280}">
      <dgm:prSet/>
      <dgm:spPr/>
      <dgm:t>
        <a:bodyPr/>
        <a:lstStyle/>
        <a:p>
          <a:endParaRPr lang="es-ES">
            <a:latin typeface="Arial Rounded MT Bold" panose="020F0704030504030204" pitchFamily="34" charset="0"/>
          </a:endParaRPr>
        </a:p>
      </dgm:t>
    </dgm:pt>
    <dgm:pt modelId="{042B6F6E-E054-4DC1-B651-17715163A246}" type="sibTrans" cxnId="{926AC39D-CCDE-4A83-893F-CC3D4DA46280}">
      <dgm:prSet/>
      <dgm:spPr/>
      <dgm:t>
        <a:bodyPr/>
        <a:lstStyle/>
        <a:p>
          <a:endParaRPr lang="es-ES">
            <a:latin typeface="Arial Rounded MT Bold" panose="020F0704030504030204" pitchFamily="34" charset="0"/>
          </a:endParaRPr>
        </a:p>
      </dgm:t>
    </dgm:pt>
    <dgm:pt modelId="{63278B77-FD72-46E5-80BD-F6F97653CDE2}">
      <dgm:prSet/>
      <dgm:spPr/>
      <dgm:t>
        <a:bodyPr/>
        <a:lstStyle/>
        <a:p>
          <a:r>
            <a:rPr lang="es-CO" noProof="0" dirty="0">
              <a:solidFill>
                <a:srgbClr val="3E6CA4"/>
              </a:solidFill>
              <a:latin typeface="Arial Rounded MT Bold" panose="020F0704030504030204" pitchFamily="34" charset="0"/>
            </a:rPr>
            <a:t>Siniestros viales para establecimientos educativos</a:t>
          </a:r>
          <a:endParaRPr lang="es-ES" noProof="0" dirty="0">
            <a:solidFill>
              <a:srgbClr val="3E6CA4"/>
            </a:solidFill>
            <a:latin typeface="Arial Rounded MT Bold" panose="020F0704030504030204" pitchFamily="34" charset="0"/>
          </a:endParaRPr>
        </a:p>
      </dgm:t>
    </dgm:pt>
    <dgm:pt modelId="{FFF68627-F90C-4609-8E31-833B03BF93BA}" type="parTrans" cxnId="{FE771CF4-BA67-4DA5-9BCC-8B55F39B9475}">
      <dgm:prSet/>
      <dgm:spPr/>
      <dgm:t>
        <a:bodyPr/>
        <a:lstStyle/>
        <a:p>
          <a:endParaRPr lang="es-ES">
            <a:latin typeface="Arial Rounded MT Bold" panose="020F0704030504030204" pitchFamily="34" charset="0"/>
          </a:endParaRPr>
        </a:p>
      </dgm:t>
    </dgm:pt>
    <dgm:pt modelId="{FA628EB7-A3B2-41E5-9722-B0920591C928}" type="sibTrans" cxnId="{FE771CF4-BA67-4DA5-9BCC-8B55F39B9475}">
      <dgm:prSet/>
      <dgm:spPr/>
      <dgm:t>
        <a:bodyPr/>
        <a:lstStyle/>
        <a:p>
          <a:endParaRPr lang="es-ES">
            <a:latin typeface="Arial Rounded MT Bold" panose="020F0704030504030204" pitchFamily="34" charset="0"/>
          </a:endParaRPr>
        </a:p>
      </dgm:t>
    </dgm:pt>
    <dgm:pt modelId="{C6E2CDE6-9244-4A3E-B68A-B7AFD9E660BD}">
      <dgm:prSet phldrT="[Texto]"/>
      <dgm:spPr/>
      <dgm:t>
        <a:bodyPr/>
        <a:lstStyle/>
        <a:p>
          <a:r>
            <a:rPr lang="es-ES" dirty="0">
              <a:latin typeface="Arial Rounded MT Bold" panose="020F0704030504030204" pitchFamily="34" charset="0"/>
            </a:rPr>
            <a:t>Entornos escolares</a:t>
          </a:r>
        </a:p>
      </dgm:t>
    </dgm:pt>
    <dgm:pt modelId="{41A35D40-52AC-426F-BC10-8F2CA6F89E19}" type="parTrans" cxnId="{161AAD60-7ADF-4B75-844F-EFE981BD0292}">
      <dgm:prSet/>
      <dgm:spPr/>
      <dgm:t>
        <a:bodyPr/>
        <a:lstStyle/>
        <a:p>
          <a:endParaRPr lang="es-ES">
            <a:latin typeface="Arial Rounded MT Bold" panose="020F0704030504030204" pitchFamily="34" charset="0"/>
          </a:endParaRPr>
        </a:p>
      </dgm:t>
    </dgm:pt>
    <dgm:pt modelId="{E96F54CB-E7D5-481D-A908-C69DD8DF3857}" type="sibTrans" cxnId="{161AAD60-7ADF-4B75-844F-EFE981BD0292}">
      <dgm:prSet/>
      <dgm:spPr/>
      <dgm:t>
        <a:bodyPr/>
        <a:lstStyle/>
        <a:p>
          <a:endParaRPr lang="es-ES">
            <a:latin typeface="Arial Rounded MT Bold" panose="020F0704030504030204" pitchFamily="34" charset="0"/>
          </a:endParaRPr>
        </a:p>
      </dgm:t>
    </dgm:pt>
    <dgm:pt modelId="{115FAEE3-64DD-440E-A480-DF375A1F07F7}">
      <dgm:prSet/>
      <dgm:spPr/>
      <dgm:t>
        <a:bodyPr/>
        <a:lstStyle/>
        <a:p>
          <a:r>
            <a:rPr lang="es-CO" dirty="0">
              <a:latin typeface="Arial Rounded MT Bold" panose="020F0704030504030204" pitchFamily="34" charset="0"/>
            </a:rPr>
            <a:t>Reclutamiento forzado de niñas, niños y adolescentes en Bogotá</a:t>
          </a:r>
          <a:endParaRPr kumimoji="0" lang="es-ES" b="0" i="0" u="none" strike="noStrike" cap="none" spc="0" normalizeH="0" baseline="0" noProof="0" dirty="0">
            <a:ln>
              <a:noFill/>
            </a:ln>
            <a:solidFill>
              <a:schemeClr val="accent5"/>
            </a:solidFill>
            <a:effectLst/>
            <a:uLnTx/>
            <a:uFillTx/>
            <a:latin typeface="Arial Rounded MT Bold" panose="020F0704030504030204" pitchFamily="34" charset="0"/>
            <a:ea typeface="Arial Rounded MT Bold" charset="0"/>
            <a:cs typeface="Arial Rounded MT Bold" charset="0"/>
          </a:endParaRPr>
        </a:p>
      </dgm:t>
    </dgm:pt>
    <dgm:pt modelId="{C2250C1A-F623-410D-B8BA-AAA42B620AC8}" type="parTrans" cxnId="{918AB5F1-45C8-4C85-B1DB-0C25436D24A4}">
      <dgm:prSet/>
      <dgm:spPr/>
      <dgm:t>
        <a:bodyPr/>
        <a:lstStyle/>
        <a:p>
          <a:endParaRPr lang="es-ES">
            <a:latin typeface="Arial Rounded MT Bold" panose="020F0704030504030204" pitchFamily="34" charset="0"/>
          </a:endParaRPr>
        </a:p>
      </dgm:t>
    </dgm:pt>
    <dgm:pt modelId="{5136C4A5-1CB3-4F4A-BD16-AB2BB7918A5F}" type="sibTrans" cxnId="{918AB5F1-45C8-4C85-B1DB-0C25436D24A4}">
      <dgm:prSet/>
      <dgm:spPr/>
      <dgm:t>
        <a:bodyPr/>
        <a:lstStyle/>
        <a:p>
          <a:endParaRPr lang="es-ES">
            <a:latin typeface="Arial Rounded MT Bold" panose="020F0704030504030204" pitchFamily="34" charset="0"/>
          </a:endParaRPr>
        </a:p>
      </dgm:t>
    </dgm:pt>
    <dgm:pt modelId="{A23CC877-B5CA-4234-8337-B6189AC32492}" type="pres">
      <dgm:prSet presAssocID="{7450E46E-86B6-4B1C-8DE2-E7E7C9FB57F2}" presName="linear" presStyleCnt="0">
        <dgm:presLayoutVars>
          <dgm:dir/>
          <dgm:animLvl val="lvl"/>
          <dgm:resizeHandles val="exact"/>
        </dgm:presLayoutVars>
      </dgm:prSet>
      <dgm:spPr/>
      <dgm:t>
        <a:bodyPr/>
        <a:lstStyle/>
        <a:p>
          <a:endParaRPr lang="es-CO"/>
        </a:p>
      </dgm:t>
    </dgm:pt>
    <dgm:pt modelId="{D767039C-C5BC-41D7-AE50-AC92D9892151}" type="pres">
      <dgm:prSet presAssocID="{C6E2CDE6-9244-4A3E-B68A-B7AFD9E660BD}" presName="parentLin" presStyleCnt="0"/>
      <dgm:spPr/>
    </dgm:pt>
    <dgm:pt modelId="{647B6DD3-B66D-452E-A974-7E412F8C5B98}" type="pres">
      <dgm:prSet presAssocID="{C6E2CDE6-9244-4A3E-B68A-B7AFD9E660BD}" presName="parentLeftMargin" presStyleLbl="node1" presStyleIdx="0" presStyleCnt="2"/>
      <dgm:spPr/>
      <dgm:t>
        <a:bodyPr/>
        <a:lstStyle/>
        <a:p>
          <a:endParaRPr lang="es-CO"/>
        </a:p>
      </dgm:t>
    </dgm:pt>
    <dgm:pt modelId="{F104F9B6-90A8-4900-A90F-6C29C43F6166}" type="pres">
      <dgm:prSet presAssocID="{C6E2CDE6-9244-4A3E-B68A-B7AFD9E660BD}" presName="parentText" presStyleLbl="node1" presStyleIdx="0" presStyleCnt="2">
        <dgm:presLayoutVars>
          <dgm:chMax val="0"/>
          <dgm:bulletEnabled val="1"/>
        </dgm:presLayoutVars>
      </dgm:prSet>
      <dgm:spPr/>
      <dgm:t>
        <a:bodyPr/>
        <a:lstStyle/>
        <a:p>
          <a:endParaRPr lang="es-CO"/>
        </a:p>
      </dgm:t>
    </dgm:pt>
    <dgm:pt modelId="{DD047D53-192B-4453-A56C-DFF26CC2A699}" type="pres">
      <dgm:prSet presAssocID="{C6E2CDE6-9244-4A3E-B68A-B7AFD9E660BD}" presName="negativeSpace" presStyleCnt="0"/>
      <dgm:spPr/>
    </dgm:pt>
    <dgm:pt modelId="{C40D0F42-8696-472A-A410-8753BD112C06}" type="pres">
      <dgm:prSet presAssocID="{C6E2CDE6-9244-4A3E-B68A-B7AFD9E660BD}" presName="childText" presStyleLbl="conFgAcc1" presStyleIdx="0" presStyleCnt="2" custLinFactNeighborX="769" custLinFactNeighborY="82467">
        <dgm:presLayoutVars>
          <dgm:bulletEnabled val="1"/>
        </dgm:presLayoutVars>
      </dgm:prSet>
      <dgm:spPr/>
      <dgm:t>
        <a:bodyPr/>
        <a:lstStyle/>
        <a:p>
          <a:endParaRPr lang="es-CO"/>
        </a:p>
      </dgm:t>
    </dgm:pt>
    <dgm:pt modelId="{EE8339A7-0A0C-4294-B837-E11ECA5F144F}" type="pres">
      <dgm:prSet presAssocID="{E96F54CB-E7D5-481D-A908-C69DD8DF3857}" presName="spaceBetweenRectangles" presStyleCnt="0"/>
      <dgm:spPr/>
    </dgm:pt>
    <dgm:pt modelId="{49A1E0E4-E4EE-45B3-BAFC-D3B9666ADC30}" type="pres">
      <dgm:prSet presAssocID="{20FDB82D-6CB5-46EA-8B7E-254C967D6B63}" presName="parentLin" presStyleCnt="0"/>
      <dgm:spPr/>
    </dgm:pt>
    <dgm:pt modelId="{04041EA5-50DD-4B57-BC7B-788D4423EA78}" type="pres">
      <dgm:prSet presAssocID="{20FDB82D-6CB5-46EA-8B7E-254C967D6B63}" presName="parentLeftMargin" presStyleLbl="node1" presStyleIdx="0" presStyleCnt="2"/>
      <dgm:spPr/>
      <dgm:t>
        <a:bodyPr/>
        <a:lstStyle/>
        <a:p>
          <a:endParaRPr lang="es-CO"/>
        </a:p>
      </dgm:t>
    </dgm:pt>
    <dgm:pt modelId="{E3295673-3E63-49DB-89B7-538235AE6ED2}" type="pres">
      <dgm:prSet presAssocID="{20FDB82D-6CB5-46EA-8B7E-254C967D6B63}" presName="parentText" presStyleLbl="node1" presStyleIdx="1" presStyleCnt="2">
        <dgm:presLayoutVars>
          <dgm:chMax val="0"/>
          <dgm:bulletEnabled val="1"/>
        </dgm:presLayoutVars>
      </dgm:prSet>
      <dgm:spPr/>
      <dgm:t>
        <a:bodyPr/>
        <a:lstStyle/>
        <a:p>
          <a:endParaRPr lang="es-CO"/>
        </a:p>
      </dgm:t>
    </dgm:pt>
    <dgm:pt modelId="{C63A1E85-40C0-4942-A5FE-02C8FBEBDC5A}" type="pres">
      <dgm:prSet presAssocID="{20FDB82D-6CB5-46EA-8B7E-254C967D6B63}" presName="negativeSpace" presStyleCnt="0"/>
      <dgm:spPr/>
    </dgm:pt>
    <dgm:pt modelId="{6C37DFEF-CDE7-4915-8E3F-D162633C2B22}" type="pres">
      <dgm:prSet presAssocID="{20FDB82D-6CB5-46EA-8B7E-254C967D6B63}" presName="childText" presStyleLbl="conFgAcc1" presStyleIdx="1" presStyleCnt="2">
        <dgm:presLayoutVars>
          <dgm:bulletEnabled val="1"/>
        </dgm:presLayoutVars>
      </dgm:prSet>
      <dgm:spPr/>
      <dgm:t>
        <a:bodyPr/>
        <a:lstStyle/>
        <a:p>
          <a:endParaRPr lang="es-CO"/>
        </a:p>
      </dgm:t>
    </dgm:pt>
  </dgm:ptLst>
  <dgm:cxnLst>
    <dgm:cxn modelId="{FE771CF4-BA67-4DA5-9BCC-8B55F39B9475}" srcId="{C6E2CDE6-9244-4A3E-B68A-B7AFD9E660BD}" destId="{63278B77-FD72-46E5-80BD-F6F97653CDE2}" srcOrd="3" destOrd="0" parTransId="{FFF68627-F90C-4609-8E31-833B03BF93BA}" sibTransId="{FA628EB7-A3B2-41E5-9722-B0920591C928}"/>
    <dgm:cxn modelId="{92944707-A5B0-4939-9C74-CA03EE8C44DE}" type="presOf" srcId="{BBF11F5B-28EB-461D-81B3-CCB7DB7A3B39}" destId="{C40D0F42-8696-472A-A410-8753BD112C06}" srcOrd="0" destOrd="0" presId="urn:microsoft.com/office/officeart/2005/8/layout/list1"/>
    <dgm:cxn modelId="{73B61A71-4A1B-4407-A236-20A6BA5334CF}" srcId="{20FDB82D-6CB5-46EA-8B7E-254C967D6B63}" destId="{5E3B6D60-FA3C-4A1F-8F39-6ADE99D11FE7}" srcOrd="0" destOrd="0" parTransId="{A308ADF5-FC01-4654-B532-107AE8FE0A85}" sibTransId="{8BE7DFAA-017D-4F82-B4BE-5A4812700B1E}"/>
    <dgm:cxn modelId="{73CE3CB0-0B1A-4648-BE3F-F0411115C172}" type="presOf" srcId="{7450E46E-86B6-4B1C-8DE2-E7E7C9FB57F2}" destId="{A23CC877-B5CA-4234-8337-B6189AC32492}" srcOrd="0" destOrd="0" presId="urn:microsoft.com/office/officeart/2005/8/layout/list1"/>
    <dgm:cxn modelId="{CE527A05-7DB2-429B-8A8A-A2AD759EB6E9}" type="presOf" srcId="{AB1546BF-8112-4062-BFD6-1AD2FDF405BF}" destId="{C40D0F42-8696-472A-A410-8753BD112C06}" srcOrd="0" destOrd="1" presId="urn:microsoft.com/office/officeart/2005/8/layout/list1"/>
    <dgm:cxn modelId="{28C08C94-B302-4771-91C4-118461B27427}" type="presOf" srcId="{115FAEE3-64DD-440E-A480-DF375A1F07F7}" destId="{C40D0F42-8696-472A-A410-8753BD112C06}" srcOrd="0" destOrd="4" presId="urn:microsoft.com/office/officeart/2005/8/layout/list1"/>
    <dgm:cxn modelId="{6C27EE20-6C10-4AAA-9493-325566641A03}" type="presOf" srcId="{20FDB82D-6CB5-46EA-8B7E-254C967D6B63}" destId="{E3295673-3E63-49DB-89B7-538235AE6ED2}" srcOrd="1" destOrd="0" presId="urn:microsoft.com/office/officeart/2005/8/layout/list1"/>
    <dgm:cxn modelId="{918AB5F1-45C8-4C85-B1DB-0C25436D24A4}" srcId="{C6E2CDE6-9244-4A3E-B68A-B7AFD9E660BD}" destId="{115FAEE3-64DD-440E-A480-DF375A1F07F7}" srcOrd="4" destOrd="0" parTransId="{C2250C1A-F623-410D-B8BA-AAA42B620AC8}" sibTransId="{5136C4A5-1CB3-4F4A-BD16-AB2BB7918A5F}"/>
    <dgm:cxn modelId="{715BEA0E-9978-4E08-8C3C-10A6F0A014B3}" type="presOf" srcId="{20FDB82D-6CB5-46EA-8B7E-254C967D6B63}" destId="{04041EA5-50DD-4B57-BC7B-788D4423EA78}" srcOrd="0" destOrd="0" presId="urn:microsoft.com/office/officeart/2005/8/layout/list1"/>
    <dgm:cxn modelId="{CEB5E2F7-2412-4215-8E84-0698158930D0}" type="presOf" srcId="{CBD2D5E4-8F0A-426E-A01D-906C7B9DBFF4}" destId="{6C37DFEF-CDE7-4915-8E3F-D162633C2B22}" srcOrd="0" destOrd="2" presId="urn:microsoft.com/office/officeart/2005/8/layout/list1"/>
    <dgm:cxn modelId="{61511799-5DE4-4E72-988B-0AD99A5497EF}" type="presOf" srcId="{D8FE6BF8-6B7B-456F-AAE7-6D7DF1FBFEA7}" destId="{C40D0F42-8696-472A-A410-8753BD112C06}" srcOrd="0" destOrd="2" presId="urn:microsoft.com/office/officeart/2005/8/layout/list1"/>
    <dgm:cxn modelId="{161AAD60-7ADF-4B75-844F-EFE981BD0292}" srcId="{7450E46E-86B6-4B1C-8DE2-E7E7C9FB57F2}" destId="{C6E2CDE6-9244-4A3E-B68A-B7AFD9E660BD}" srcOrd="0" destOrd="0" parTransId="{41A35D40-52AC-426F-BC10-8F2CA6F89E19}" sibTransId="{E96F54CB-E7D5-481D-A908-C69DD8DF3857}"/>
    <dgm:cxn modelId="{FDD42F85-9FF5-4074-923A-A1EA1FC01538}" type="presOf" srcId="{C6E2CDE6-9244-4A3E-B68A-B7AFD9E660BD}" destId="{F104F9B6-90A8-4900-A90F-6C29C43F6166}" srcOrd="1" destOrd="0" presId="urn:microsoft.com/office/officeart/2005/8/layout/list1"/>
    <dgm:cxn modelId="{EB9075FD-AAF0-420F-84C7-59E3604D634F}" srcId="{C6E2CDE6-9244-4A3E-B68A-B7AFD9E660BD}" destId="{AB1546BF-8112-4062-BFD6-1AD2FDF405BF}" srcOrd="1" destOrd="0" parTransId="{226F8F6D-29D4-48DD-8F00-19F36EB367FD}" sibTransId="{BD156AB2-2497-44B6-B8CD-CBF02B161F06}"/>
    <dgm:cxn modelId="{AE79C26A-339F-4DF7-A6C7-0E00026CADC6}" srcId="{20FDB82D-6CB5-46EA-8B7E-254C967D6B63}" destId="{0946D250-C16D-4A64-B454-568DBFECF945}" srcOrd="1" destOrd="0" parTransId="{6584941E-3016-4484-AF46-1EC6C01C6066}" sibTransId="{DF89DA9F-603B-4F8B-8A0D-E9B9BAD22104}"/>
    <dgm:cxn modelId="{926AC39D-CCDE-4A83-893F-CC3D4DA46280}" srcId="{C6E2CDE6-9244-4A3E-B68A-B7AFD9E660BD}" destId="{D8FE6BF8-6B7B-456F-AAE7-6D7DF1FBFEA7}" srcOrd="2" destOrd="0" parTransId="{F24AB930-94FF-4D37-84D3-3FC475E22672}" sibTransId="{042B6F6E-E054-4DC1-B651-17715163A246}"/>
    <dgm:cxn modelId="{54D8A884-8763-4254-892F-33D058DC65D3}" type="presOf" srcId="{63278B77-FD72-46E5-80BD-F6F97653CDE2}" destId="{C40D0F42-8696-472A-A410-8753BD112C06}" srcOrd="0" destOrd="3" presId="urn:microsoft.com/office/officeart/2005/8/layout/list1"/>
    <dgm:cxn modelId="{D89CC454-FF85-4225-BA2B-E06A6286B77F}" srcId="{C6E2CDE6-9244-4A3E-B68A-B7AFD9E660BD}" destId="{BBF11F5B-28EB-461D-81B3-CCB7DB7A3B39}" srcOrd="0" destOrd="0" parTransId="{31997EE7-BD49-4344-8F89-EE26F49D2123}" sibTransId="{4F72C43C-B2E0-4E55-8772-A5DC312FE2A1}"/>
    <dgm:cxn modelId="{161B6C15-B160-4751-BD87-B514FB55DC70}" srcId="{20FDB82D-6CB5-46EA-8B7E-254C967D6B63}" destId="{CBD2D5E4-8F0A-426E-A01D-906C7B9DBFF4}" srcOrd="2" destOrd="0" parTransId="{48D4BD2A-73A4-4946-AA66-EDF51DB3D2F2}" sibTransId="{F8795DC9-1A22-412F-BB68-EF2532F68F33}"/>
    <dgm:cxn modelId="{53008A64-D742-4B42-A624-9B42CD053778}" type="presOf" srcId="{5E3B6D60-FA3C-4A1F-8F39-6ADE99D11FE7}" destId="{6C37DFEF-CDE7-4915-8E3F-D162633C2B22}" srcOrd="0" destOrd="0" presId="urn:microsoft.com/office/officeart/2005/8/layout/list1"/>
    <dgm:cxn modelId="{62206F60-78DD-4162-B3ED-9745CE625A82}" srcId="{7450E46E-86B6-4B1C-8DE2-E7E7C9FB57F2}" destId="{20FDB82D-6CB5-46EA-8B7E-254C967D6B63}" srcOrd="1" destOrd="0" parTransId="{429969E8-E06E-44FE-BA63-0B65178F5964}" sibTransId="{CABE29F0-6D80-4E41-8284-34E37A25BFEB}"/>
    <dgm:cxn modelId="{B2BD679A-BB21-44B8-A82B-00D378674EFF}" type="presOf" srcId="{C6E2CDE6-9244-4A3E-B68A-B7AFD9E660BD}" destId="{647B6DD3-B66D-452E-A974-7E412F8C5B98}" srcOrd="0" destOrd="0" presId="urn:microsoft.com/office/officeart/2005/8/layout/list1"/>
    <dgm:cxn modelId="{2688097C-6329-41A7-90DC-5E0C3328DAC8}" type="presOf" srcId="{0946D250-C16D-4A64-B454-568DBFECF945}" destId="{6C37DFEF-CDE7-4915-8E3F-D162633C2B22}" srcOrd="0" destOrd="1" presId="urn:microsoft.com/office/officeart/2005/8/layout/list1"/>
    <dgm:cxn modelId="{6FB083A1-38E0-43DE-A58C-6ED75D1124FB}" type="presParOf" srcId="{A23CC877-B5CA-4234-8337-B6189AC32492}" destId="{D767039C-C5BC-41D7-AE50-AC92D9892151}" srcOrd="0" destOrd="0" presId="urn:microsoft.com/office/officeart/2005/8/layout/list1"/>
    <dgm:cxn modelId="{70A5E870-612E-4F22-B3A6-3EBA830B9A1D}" type="presParOf" srcId="{D767039C-C5BC-41D7-AE50-AC92D9892151}" destId="{647B6DD3-B66D-452E-A974-7E412F8C5B98}" srcOrd="0" destOrd="0" presId="urn:microsoft.com/office/officeart/2005/8/layout/list1"/>
    <dgm:cxn modelId="{38030A09-ED20-4B51-B16A-95464D3B0304}" type="presParOf" srcId="{D767039C-C5BC-41D7-AE50-AC92D9892151}" destId="{F104F9B6-90A8-4900-A90F-6C29C43F6166}" srcOrd="1" destOrd="0" presId="urn:microsoft.com/office/officeart/2005/8/layout/list1"/>
    <dgm:cxn modelId="{78F52438-A3E0-484B-8750-57A5A9292B92}" type="presParOf" srcId="{A23CC877-B5CA-4234-8337-B6189AC32492}" destId="{DD047D53-192B-4453-A56C-DFF26CC2A699}" srcOrd="1" destOrd="0" presId="urn:microsoft.com/office/officeart/2005/8/layout/list1"/>
    <dgm:cxn modelId="{AE528B2D-4D44-4A4D-A012-32E20E27021D}" type="presParOf" srcId="{A23CC877-B5CA-4234-8337-B6189AC32492}" destId="{C40D0F42-8696-472A-A410-8753BD112C06}" srcOrd="2" destOrd="0" presId="urn:microsoft.com/office/officeart/2005/8/layout/list1"/>
    <dgm:cxn modelId="{CE5941E3-EFDF-4935-9172-C6F6263611E8}" type="presParOf" srcId="{A23CC877-B5CA-4234-8337-B6189AC32492}" destId="{EE8339A7-0A0C-4294-B837-E11ECA5F144F}" srcOrd="3" destOrd="0" presId="urn:microsoft.com/office/officeart/2005/8/layout/list1"/>
    <dgm:cxn modelId="{C178D9B2-0B6A-450C-9E1E-FADDA1D3D25D}" type="presParOf" srcId="{A23CC877-B5CA-4234-8337-B6189AC32492}" destId="{49A1E0E4-E4EE-45B3-BAFC-D3B9666ADC30}" srcOrd="4" destOrd="0" presId="urn:microsoft.com/office/officeart/2005/8/layout/list1"/>
    <dgm:cxn modelId="{30DF61D4-C962-4734-B5D1-A3279098AB0C}" type="presParOf" srcId="{49A1E0E4-E4EE-45B3-BAFC-D3B9666ADC30}" destId="{04041EA5-50DD-4B57-BC7B-788D4423EA78}" srcOrd="0" destOrd="0" presId="urn:microsoft.com/office/officeart/2005/8/layout/list1"/>
    <dgm:cxn modelId="{8111F9D5-F793-4679-8C77-6E63F2E3BB21}" type="presParOf" srcId="{49A1E0E4-E4EE-45B3-BAFC-D3B9666ADC30}" destId="{E3295673-3E63-49DB-89B7-538235AE6ED2}" srcOrd="1" destOrd="0" presId="urn:microsoft.com/office/officeart/2005/8/layout/list1"/>
    <dgm:cxn modelId="{19C0C923-BC68-49B7-9261-B42771FE2CD9}" type="presParOf" srcId="{A23CC877-B5CA-4234-8337-B6189AC32492}" destId="{C63A1E85-40C0-4942-A5FE-02C8FBEBDC5A}" srcOrd="5" destOrd="0" presId="urn:microsoft.com/office/officeart/2005/8/layout/list1"/>
    <dgm:cxn modelId="{F607D86C-D5FA-4318-80DC-C99B984F498F}" type="presParOf" srcId="{A23CC877-B5CA-4234-8337-B6189AC32492}" destId="{6C37DFEF-CDE7-4915-8E3F-D162633C2B2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2C641F-5912-4594-BE59-930134424C25}" type="doc">
      <dgm:prSet loTypeId="urn:microsoft.com/office/officeart/2005/8/layout/pList2" loCatId="list" qsTypeId="urn:microsoft.com/office/officeart/2005/8/quickstyle/simple1" qsCatId="simple" csTypeId="urn:microsoft.com/office/officeart/2005/8/colors/accent1_2" csCatId="accent1" phldr="1"/>
      <dgm:spPr/>
    </dgm:pt>
    <dgm:pt modelId="{AA033C37-40CB-4885-9F15-25F7791171AB}">
      <dgm:prSet phldrT="[Texto]" custT="1"/>
      <dgm:spPr>
        <a:solidFill>
          <a:srgbClr val="254061"/>
        </a:solidFill>
        <a:ln>
          <a:noFill/>
        </a:ln>
      </dgm:spPr>
      <dgm:t>
        <a:bodyPr anchor="ctr"/>
        <a:lstStyle/>
        <a:p>
          <a:r>
            <a:rPr lang="es-CO" sz="1700" dirty="0">
              <a:solidFill>
                <a:schemeClr val="bg1"/>
              </a:solidFill>
            </a:rPr>
            <a:t>Policía de Infancia y Adolescencia</a:t>
          </a:r>
        </a:p>
        <a:p>
          <a:r>
            <a:rPr lang="es-CO" sz="1700" dirty="0">
              <a:solidFill>
                <a:schemeClr val="bg1"/>
              </a:solidFill>
            </a:rPr>
            <a:t>Instituto Colombiano de Bienestar Familiar</a:t>
          </a:r>
        </a:p>
        <a:p>
          <a:r>
            <a:rPr lang="es-CO" sz="1700" dirty="0">
              <a:solidFill>
                <a:schemeClr val="bg1"/>
              </a:solidFill>
            </a:rPr>
            <a:t>Comisaría de Familia</a:t>
          </a:r>
        </a:p>
        <a:p>
          <a:r>
            <a:rPr lang="es-CO" sz="1700" dirty="0">
              <a:solidFill>
                <a:schemeClr val="bg1"/>
              </a:solidFill>
            </a:rPr>
            <a:t>Secretaría Distrital de Salud</a:t>
          </a:r>
          <a:endParaRPr lang="en-US" sz="1700" dirty="0">
            <a:solidFill>
              <a:schemeClr val="bg1"/>
            </a:solidFill>
          </a:endParaRPr>
        </a:p>
      </dgm:t>
    </dgm:pt>
    <dgm:pt modelId="{4F85C144-ED34-48F2-918F-44CE65342875}" type="parTrans" cxnId="{8744E2F4-75B1-46AD-A60C-ECD1AAD5E90C}">
      <dgm:prSet/>
      <dgm:spPr/>
      <dgm:t>
        <a:bodyPr/>
        <a:lstStyle/>
        <a:p>
          <a:endParaRPr lang="en-US"/>
        </a:p>
      </dgm:t>
    </dgm:pt>
    <dgm:pt modelId="{5753B490-D25F-4A94-995E-4731E84FFF6E}" type="sibTrans" cxnId="{8744E2F4-75B1-46AD-A60C-ECD1AAD5E90C}">
      <dgm:prSet/>
      <dgm:spPr/>
      <dgm:t>
        <a:bodyPr/>
        <a:lstStyle/>
        <a:p>
          <a:endParaRPr lang="en-US"/>
        </a:p>
      </dgm:t>
    </dgm:pt>
    <dgm:pt modelId="{78BF6CA9-87DF-469B-AE21-6B0345832E4B}">
      <dgm:prSet phldrT="[Texto]" custT="1"/>
      <dgm:spPr>
        <a:solidFill>
          <a:srgbClr val="254061"/>
        </a:solidFill>
      </dgm:spPr>
      <dgm:t>
        <a:bodyPr anchor="ctr"/>
        <a:lstStyle/>
        <a:p>
          <a:r>
            <a:rPr lang="es-CO" sz="1700" dirty="0"/>
            <a:t>Se reporta en el Sistema de Alertas de la Secretaría de Educación del Distrito</a:t>
          </a:r>
          <a:endParaRPr lang="en-US" sz="1700" dirty="0"/>
        </a:p>
      </dgm:t>
    </dgm:pt>
    <dgm:pt modelId="{A02AADA3-4FF1-439B-A83E-F3F12EB4F47E}" type="parTrans" cxnId="{9D7369D8-E355-4484-8AA1-4F49A835198B}">
      <dgm:prSet/>
      <dgm:spPr/>
      <dgm:t>
        <a:bodyPr/>
        <a:lstStyle/>
        <a:p>
          <a:endParaRPr lang="en-US"/>
        </a:p>
      </dgm:t>
    </dgm:pt>
    <dgm:pt modelId="{1B3547DF-377A-4765-8474-9896D5B4403D}" type="sibTrans" cxnId="{9D7369D8-E355-4484-8AA1-4F49A835198B}">
      <dgm:prSet/>
      <dgm:spPr/>
      <dgm:t>
        <a:bodyPr/>
        <a:lstStyle/>
        <a:p>
          <a:endParaRPr lang="en-US"/>
        </a:p>
      </dgm:t>
    </dgm:pt>
    <dgm:pt modelId="{F2ADFDC5-E6A6-478E-A723-51C6EC6E2A42}">
      <dgm:prSet phldrT="[Texto]"/>
      <dgm:spPr>
        <a:solidFill>
          <a:srgbClr val="254061"/>
        </a:solidFill>
      </dgm:spPr>
      <dgm:t>
        <a:bodyPr anchor="ctr"/>
        <a:lstStyle/>
        <a:p>
          <a:r>
            <a:rPr lang="es-CO" dirty="0"/>
            <a:t>Se reporta al Sistema de vigilancia epidemiológica de la violencia intrafamiliar, el maltrato infantil y la violencia sexual –SIVIM</a:t>
          </a:r>
          <a:endParaRPr lang="en-US" dirty="0"/>
        </a:p>
      </dgm:t>
    </dgm:pt>
    <dgm:pt modelId="{D16470AD-0EC9-437E-86A4-D8BAE5EE7AE1}" type="parTrans" cxnId="{FF2FAD3E-64CA-4A1A-BB64-F6C4C8B44F54}">
      <dgm:prSet/>
      <dgm:spPr/>
      <dgm:t>
        <a:bodyPr/>
        <a:lstStyle/>
        <a:p>
          <a:endParaRPr lang="en-US"/>
        </a:p>
      </dgm:t>
    </dgm:pt>
    <dgm:pt modelId="{C0DF5978-78FD-4E9E-A4B1-DF84A04E6587}" type="sibTrans" cxnId="{FF2FAD3E-64CA-4A1A-BB64-F6C4C8B44F54}">
      <dgm:prSet/>
      <dgm:spPr/>
      <dgm:t>
        <a:bodyPr/>
        <a:lstStyle/>
        <a:p>
          <a:endParaRPr lang="en-US"/>
        </a:p>
      </dgm:t>
    </dgm:pt>
    <dgm:pt modelId="{41158C7F-8877-4185-A912-83F02987C3FB}" type="pres">
      <dgm:prSet presAssocID="{382C641F-5912-4594-BE59-930134424C25}" presName="Name0" presStyleCnt="0">
        <dgm:presLayoutVars>
          <dgm:dir/>
          <dgm:resizeHandles val="exact"/>
        </dgm:presLayoutVars>
      </dgm:prSet>
      <dgm:spPr/>
    </dgm:pt>
    <dgm:pt modelId="{5F790B8F-46CB-4487-B45E-8116691D5CF4}" type="pres">
      <dgm:prSet presAssocID="{382C641F-5912-4594-BE59-930134424C25}" presName="bkgdShp" presStyleLbl="alignAccFollowNode1" presStyleIdx="0" presStyleCnt="1"/>
      <dgm:spPr>
        <a:noFill/>
        <a:ln>
          <a:noFill/>
        </a:ln>
      </dgm:spPr>
    </dgm:pt>
    <dgm:pt modelId="{D40A1299-1865-4D39-BD3E-94C6CA8F6E85}" type="pres">
      <dgm:prSet presAssocID="{382C641F-5912-4594-BE59-930134424C25}" presName="linComp" presStyleCnt="0"/>
      <dgm:spPr/>
    </dgm:pt>
    <dgm:pt modelId="{5CD3D30E-0A99-455C-9EE3-82E99623B38E}" type="pres">
      <dgm:prSet presAssocID="{AA033C37-40CB-4885-9F15-25F7791171AB}" presName="compNode" presStyleCnt="0"/>
      <dgm:spPr/>
    </dgm:pt>
    <dgm:pt modelId="{05AE7F33-E977-4754-AB38-0D1BF298C94B}" type="pres">
      <dgm:prSet presAssocID="{AA033C37-40CB-4885-9F15-25F7791171AB}" presName="node" presStyleLbl="node1" presStyleIdx="0" presStyleCnt="3" custScaleY="99883" custLinFactNeighborY="-2336">
        <dgm:presLayoutVars>
          <dgm:bulletEnabled val="1"/>
        </dgm:presLayoutVars>
      </dgm:prSet>
      <dgm:spPr/>
      <dgm:t>
        <a:bodyPr/>
        <a:lstStyle/>
        <a:p>
          <a:endParaRPr lang="es-CO"/>
        </a:p>
      </dgm:t>
    </dgm:pt>
    <dgm:pt modelId="{83BB9874-DD8C-4A83-B7DE-F4A2AEFB61CF}" type="pres">
      <dgm:prSet presAssocID="{AA033C37-40CB-4885-9F15-25F7791171AB}" presName="invisiNode" presStyleLbl="node1" presStyleIdx="0" presStyleCnt="3"/>
      <dgm:spPr/>
    </dgm:pt>
    <dgm:pt modelId="{34616533-F59E-4784-9617-D6A7CBEF3AB8}" type="pres">
      <dgm:prSet presAssocID="{AA033C37-40CB-4885-9F15-25F7791171AB}" presName="imagNode" presStyleLbl="fgImgPlace1" presStyleIdx="0" presStyleCnt="3" custScaleY="101853" custLinFactNeighborY="9030"/>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t="-15000" b="-15000"/>
          </a:stretch>
        </a:blipFill>
        <a:ln w="19050">
          <a:solidFill>
            <a:srgbClr val="92D050"/>
          </a:solidFill>
        </a:ln>
      </dgm:spPr>
    </dgm:pt>
    <dgm:pt modelId="{42C37060-7374-42AD-AA3A-2C766C16E6B4}" type="pres">
      <dgm:prSet presAssocID="{5753B490-D25F-4A94-995E-4731E84FFF6E}" presName="sibTrans" presStyleLbl="sibTrans2D1" presStyleIdx="0" presStyleCnt="0"/>
      <dgm:spPr/>
      <dgm:t>
        <a:bodyPr/>
        <a:lstStyle/>
        <a:p>
          <a:endParaRPr lang="es-CO"/>
        </a:p>
      </dgm:t>
    </dgm:pt>
    <dgm:pt modelId="{80738CE0-8021-450A-A6D8-5D58608C930D}" type="pres">
      <dgm:prSet presAssocID="{78BF6CA9-87DF-469B-AE21-6B0345832E4B}" presName="compNode" presStyleCnt="0"/>
      <dgm:spPr/>
    </dgm:pt>
    <dgm:pt modelId="{25F24BDE-76D7-45F7-A077-020CBB234E44}" type="pres">
      <dgm:prSet presAssocID="{78BF6CA9-87DF-469B-AE21-6B0345832E4B}" presName="node" presStyleLbl="node1" presStyleIdx="1" presStyleCnt="3" custScaleY="99883" custLinFactNeighborY="-2336">
        <dgm:presLayoutVars>
          <dgm:bulletEnabled val="1"/>
        </dgm:presLayoutVars>
      </dgm:prSet>
      <dgm:spPr/>
      <dgm:t>
        <a:bodyPr/>
        <a:lstStyle/>
        <a:p>
          <a:endParaRPr lang="es-CO"/>
        </a:p>
      </dgm:t>
    </dgm:pt>
    <dgm:pt modelId="{D25898AC-434D-4B92-ABB2-5F370D9BA720}" type="pres">
      <dgm:prSet presAssocID="{78BF6CA9-87DF-469B-AE21-6B0345832E4B}" presName="invisiNode" presStyleLbl="node1" presStyleIdx="1" presStyleCnt="3"/>
      <dgm:spPr/>
    </dgm:pt>
    <dgm:pt modelId="{85BCE94B-1E2C-4EAA-8F5F-14727ABBF0BF}" type="pres">
      <dgm:prSet presAssocID="{78BF6CA9-87DF-469B-AE21-6B0345832E4B}" presName="imagNode" presStyleLbl="fgImgPlace1" presStyleIdx="1" presStyleCnt="3" custScaleY="101853" custLinFactNeighborY="9030"/>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26000" b="-26000"/>
          </a:stretch>
        </a:blipFill>
        <a:ln w="19050">
          <a:solidFill>
            <a:srgbClr val="92D050"/>
          </a:solidFill>
        </a:ln>
      </dgm:spPr>
    </dgm:pt>
    <dgm:pt modelId="{5987654F-AD81-45E2-8BB2-C3382402872D}" type="pres">
      <dgm:prSet presAssocID="{1B3547DF-377A-4765-8474-9896D5B4403D}" presName="sibTrans" presStyleLbl="sibTrans2D1" presStyleIdx="0" presStyleCnt="0"/>
      <dgm:spPr/>
      <dgm:t>
        <a:bodyPr/>
        <a:lstStyle/>
        <a:p>
          <a:endParaRPr lang="es-CO"/>
        </a:p>
      </dgm:t>
    </dgm:pt>
    <dgm:pt modelId="{C556136C-7D24-4548-9AC9-5CCAD34CA4CD}" type="pres">
      <dgm:prSet presAssocID="{F2ADFDC5-E6A6-478E-A723-51C6EC6E2A42}" presName="compNode" presStyleCnt="0"/>
      <dgm:spPr/>
    </dgm:pt>
    <dgm:pt modelId="{D4EAE07B-0493-4AF8-A644-CB78CD383C2A}" type="pres">
      <dgm:prSet presAssocID="{F2ADFDC5-E6A6-478E-A723-51C6EC6E2A42}" presName="node" presStyleLbl="node1" presStyleIdx="2" presStyleCnt="3" custScaleY="99883" custLinFactNeighborY="-2336">
        <dgm:presLayoutVars>
          <dgm:bulletEnabled val="1"/>
        </dgm:presLayoutVars>
      </dgm:prSet>
      <dgm:spPr/>
      <dgm:t>
        <a:bodyPr/>
        <a:lstStyle/>
        <a:p>
          <a:endParaRPr lang="es-CO"/>
        </a:p>
      </dgm:t>
    </dgm:pt>
    <dgm:pt modelId="{D9E23C1D-3523-4782-9AF0-B255798A7487}" type="pres">
      <dgm:prSet presAssocID="{F2ADFDC5-E6A6-478E-A723-51C6EC6E2A42}" presName="invisiNode" presStyleLbl="node1" presStyleIdx="2" presStyleCnt="3"/>
      <dgm:spPr/>
    </dgm:pt>
    <dgm:pt modelId="{BD2156B7-7E1E-45CE-A495-F8EBC4BB7265}" type="pres">
      <dgm:prSet presAssocID="{F2ADFDC5-E6A6-478E-A723-51C6EC6E2A42}" presName="imagNode" presStyleLbl="fgImgPlace1" presStyleIdx="2" presStyleCnt="3" custScaleY="101853" custLinFactNeighborY="9030"/>
      <dgm:spPr>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t="-26000" b="-26000"/>
          </a:stretch>
        </a:blipFill>
        <a:ln w="19050">
          <a:solidFill>
            <a:srgbClr val="92D050"/>
          </a:solidFill>
        </a:ln>
      </dgm:spPr>
    </dgm:pt>
  </dgm:ptLst>
  <dgm:cxnLst>
    <dgm:cxn modelId="{2DD303D4-ACE0-4966-AF63-07F2B6C71637}" type="presOf" srcId="{1B3547DF-377A-4765-8474-9896D5B4403D}" destId="{5987654F-AD81-45E2-8BB2-C3382402872D}" srcOrd="0" destOrd="0" presId="urn:microsoft.com/office/officeart/2005/8/layout/pList2"/>
    <dgm:cxn modelId="{FC83EA5D-66D9-4A8C-8BA8-BB6AF1C23A6D}" type="presOf" srcId="{382C641F-5912-4594-BE59-930134424C25}" destId="{41158C7F-8877-4185-A912-83F02987C3FB}" srcOrd="0" destOrd="0" presId="urn:microsoft.com/office/officeart/2005/8/layout/pList2"/>
    <dgm:cxn modelId="{8D7CDAA3-26F6-4FF0-86B9-0D479301D357}" type="presOf" srcId="{AA033C37-40CB-4885-9F15-25F7791171AB}" destId="{05AE7F33-E977-4754-AB38-0D1BF298C94B}" srcOrd="0" destOrd="0" presId="urn:microsoft.com/office/officeart/2005/8/layout/pList2"/>
    <dgm:cxn modelId="{FF2FAD3E-64CA-4A1A-BB64-F6C4C8B44F54}" srcId="{382C641F-5912-4594-BE59-930134424C25}" destId="{F2ADFDC5-E6A6-478E-A723-51C6EC6E2A42}" srcOrd="2" destOrd="0" parTransId="{D16470AD-0EC9-437E-86A4-D8BAE5EE7AE1}" sibTransId="{C0DF5978-78FD-4E9E-A4B1-DF84A04E6587}"/>
    <dgm:cxn modelId="{8744E2F4-75B1-46AD-A60C-ECD1AAD5E90C}" srcId="{382C641F-5912-4594-BE59-930134424C25}" destId="{AA033C37-40CB-4885-9F15-25F7791171AB}" srcOrd="0" destOrd="0" parTransId="{4F85C144-ED34-48F2-918F-44CE65342875}" sibTransId="{5753B490-D25F-4A94-995E-4731E84FFF6E}"/>
    <dgm:cxn modelId="{80D440FD-9B2E-4ED5-B60A-820E54E052FA}" type="presOf" srcId="{5753B490-D25F-4A94-995E-4731E84FFF6E}" destId="{42C37060-7374-42AD-AA3A-2C766C16E6B4}" srcOrd="0" destOrd="0" presId="urn:microsoft.com/office/officeart/2005/8/layout/pList2"/>
    <dgm:cxn modelId="{509B49AD-0242-470E-A5A2-15D610B8E963}" type="presOf" srcId="{78BF6CA9-87DF-469B-AE21-6B0345832E4B}" destId="{25F24BDE-76D7-45F7-A077-020CBB234E44}" srcOrd="0" destOrd="0" presId="urn:microsoft.com/office/officeart/2005/8/layout/pList2"/>
    <dgm:cxn modelId="{9D7369D8-E355-4484-8AA1-4F49A835198B}" srcId="{382C641F-5912-4594-BE59-930134424C25}" destId="{78BF6CA9-87DF-469B-AE21-6B0345832E4B}" srcOrd="1" destOrd="0" parTransId="{A02AADA3-4FF1-439B-A83E-F3F12EB4F47E}" sibTransId="{1B3547DF-377A-4765-8474-9896D5B4403D}"/>
    <dgm:cxn modelId="{730D33DE-3341-4F8C-B664-CA8BA1C7C068}" type="presOf" srcId="{F2ADFDC5-E6A6-478E-A723-51C6EC6E2A42}" destId="{D4EAE07B-0493-4AF8-A644-CB78CD383C2A}" srcOrd="0" destOrd="0" presId="urn:microsoft.com/office/officeart/2005/8/layout/pList2"/>
    <dgm:cxn modelId="{4713604C-D515-43CF-96C4-630E963B31D7}" type="presParOf" srcId="{41158C7F-8877-4185-A912-83F02987C3FB}" destId="{5F790B8F-46CB-4487-B45E-8116691D5CF4}" srcOrd="0" destOrd="0" presId="urn:microsoft.com/office/officeart/2005/8/layout/pList2"/>
    <dgm:cxn modelId="{7ED7FDF3-BBF1-4B14-A069-8CAB00364351}" type="presParOf" srcId="{41158C7F-8877-4185-A912-83F02987C3FB}" destId="{D40A1299-1865-4D39-BD3E-94C6CA8F6E85}" srcOrd="1" destOrd="0" presId="urn:microsoft.com/office/officeart/2005/8/layout/pList2"/>
    <dgm:cxn modelId="{AD5F7C4D-E1BF-4C52-8451-9C2538BA3A49}" type="presParOf" srcId="{D40A1299-1865-4D39-BD3E-94C6CA8F6E85}" destId="{5CD3D30E-0A99-455C-9EE3-82E99623B38E}" srcOrd="0" destOrd="0" presId="urn:microsoft.com/office/officeart/2005/8/layout/pList2"/>
    <dgm:cxn modelId="{73B78094-E4C1-4A02-AEC7-40182F6ED63F}" type="presParOf" srcId="{5CD3D30E-0A99-455C-9EE3-82E99623B38E}" destId="{05AE7F33-E977-4754-AB38-0D1BF298C94B}" srcOrd="0" destOrd="0" presId="urn:microsoft.com/office/officeart/2005/8/layout/pList2"/>
    <dgm:cxn modelId="{8EF2D77C-7701-4E71-9131-56BEF50F60CC}" type="presParOf" srcId="{5CD3D30E-0A99-455C-9EE3-82E99623B38E}" destId="{83BB9874-DD8C-4A83-B7DE-F4A2AEFB61CF}" srcOrd="1" destOrd="0" presId="urn:microsoft.com/office/officeart/2005/8/layout/pList2"/>
    <dgm:cxn modelId="{27F1BAC7-E326-4C6D-8103-F95B1A5ED519}" type="presParOf" srcId="{5CD3D30E-0A99-455C-9EE3-82E99623B38E}" destId="{34616533-F59E-4784-9617-D6A7CBEF3AB8}" srcOrd="2" destOrd="0" presId="urn:microsoft.com/office/officeart/2005/8/layout/pList2"/>
    <dgm:cxn modelId="{CF529E66-ED45-4A60-ADC2-39BC7B2184B7}" type="presParOf" srcId="{D40A1299-1865-4D39-BD3E-94C6CA8F6E85}" destId="{42C37060-7374-42AD-AA3A-2C766C16E6B4}" srcOrd="1" destOrd="0" presId="urn:microsoft.com/office/officeart/2005/8/layout/pList2"/>
    <dgm:cxn modelId="{1FB44315-0068-4F48-BFF4-26B468908E65}" type="presParOf" srcId="{D40A1299-1865-4D39-BD3E-94C6CA8F6E85}" destId="{80738CE0-8021-450A-A6D8-5D58608C930D}" srcOrd="2" destOrd="0" presId="urn:microsoft.com/office/officeart/2005/8/layout/pList2"/>
    <dgm:cxn modelId="{0BAFAD6B-49C5-4AB9-B281-147CE31C94D3}" type="presParOf" srcId="{80738CE0-8021-450A-A6D8-5D58608C930D}" destId="{25F24BDE-76D7-45F7-A077-020CBB234E44}" srcOrd="0" destOrd="0" presId="urn:microsoft.com/office/officeart/2005/8/layout/pList2"/>
    <dgm:cxn modelId="{5AA1EC2B-681B-41BA-89D1-5C7AA5F27F16}" type="presParOf" srcId="{80738CE0-8021-450A-A6D8-5D58608C930D}" destId="{D25898AC-434D-4B92-ABB2-5F370D9BA720}" srcOrd="1" destOrd="0" presId="urn:microsoft.com/office/officeart/2005/8/layout/pList2"/>
    <dgm:cxn modelId="{E09DF41A-56BA-41B3-9375-F85D7DBA1A91}" type="presParOf" srcId="{80738CE0-8021-450A-A6D8-5D58608C930D}" destId="{85BCE94B-1E2C-4EAA-8F5F-14727ABBF0BF}" srcOrd="2" destOrd="0" presId="urn:microsoft.com/office/officeart/2005/8/layout/pList2"/>
    <dgm:cxn modelId="{B0A5C192-BBEF-4E60-B73B-5ACEA85C056E}" type="presParOf" srcId="{D40A1299-1865-4D39-BD3E-94C6CA8F6E85}" destId="{5987654F-AD81-45E2-8BB2-C3382402872D}" srcOrd="3" destOrd="0" presId="urn:microsoft.com/office/officeart/2005/8/layout/pList2"/>
    <dgm:cxn modelId="{69B9A01D-AD22-47D1-9007-57CFD07C1A96}" type="presParOf" srcId="{D40A1299-1865-4D39-BD3E-94C6CA8F6E85}" destId="{C556136C-7D24-4548-9AC9-5CCAD34CA4CD}" srcOrd="4" destOrd="0" presId="urn:microsoft.com/office/officeart/2005/8/layout/pList2"/>
    <dgm:cxn modelId="{F992BE80-D579-49A7-BAE2-4DEA6F1F5950}" type="presParOf" srcId="{C556136C-7D24-4548-9AC9-5CCAD34CA4CD}" destId="{D4EAE07B-0493-4AF8-A644-CB78CD383C2A}" srcOrd="0" destOrd="0" presId="urn:microsoft.com/office/officeart/2005/8/layout/pList2"/>
    <dgm:cxn modelId="{666A2145-28EC-48A6-AEBA-9BFBC981DD61}" type="presParOf" srcId="{C556136C-7D24-4548-9AC9-5CCAD34CA4CD}" destId="{D9E23C1D-3523-4782-9AF0-B255798A7487}" srcOrd="1" destOrd="0" presId="urn:microsoft.com/office/officeart/2005/8/layout/pList2"/>
    <dgm:cxn modelId="{DCAAF01C-63A5-4E74-973C-853ED31C179A}" type="presParOf" srcId="{C556136C-7D24-4548-9AC9-5CCAD34CA4CD}" destId="{BD2156B7-7E1E-45CE-A495-F8EBC4BB726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2C641F-5912-4594-BE59-930134424C25}" type="doc">
      <dgm:prSet loTypeId="urn:microsoft.com/office/officeart/2005/8/layout/pList2" loCatId="list" qsTypeId="urn:microsoft.com/office/officeart/2005/8/quickstyle/simple1" qsCatId="simple" csTypeId="urn:microsoft.com/office/officeart/2005/8/colors/accent1_2" csCatId="accent1" phldr="1"/>
      <dgm:spPr/>
    </dgm:pt>
    <dgm:pt modelId="{AA033C37-40CB-4885-9F15-25F7791171AB}">
      <dgm:prSet phldrT="[Texto]" custT="1"/>
      <dgm:spPr>
        <a:solidFill>
          <a:srgbClr val="254061"/>
        </a:solidFill>
        <a:ln>
          <a:noFill/>
        </a:ln>
      </dgm:spPr>
      <dgm:t>
        <a:bodyPr anchor="ctr"/>
        <a:lstStyle/>
        <a:p>
          <a:r>
            <a:rPr lang="es-CO" sz="1700" dirty="0">
              <a:solidFill>
                <a:schemeClr val="bg1"/>
              </a:solidFill>
            </a:rPr>
            <a:t>Policía de Infancia y Adolescencia</a:t>
          </a:r>
        </a:p>
        <a:p>
          <a:r>
            <a:rPr lang="es-CO" sz="1700" dirty="0">
              <a:solidFill>
                <a:schemeClr val="bg1"/>
              </a:solidFill>
            </a:rPr>
            <a:t>Instituto Colombiano de Bienestar Familiar</a:t>
          </a:r>
        </a:p>
        <a:p>
          <a:r>
            <a:rPr lang="es-CO" sz="1700" dirty="0">
              <a:solidFill>
                <a:schemeClr val="bg1"/>
              </a:solidFill>
            </a:rPr>
            <a:t>Secretaría Distrital de Salud</a:t>
          </a:r>
          <a:endParaRPr lang="en-US" sz="1700" dirty="0">
            <a:solidFill>
              <a:schemeClr val="bg1"/>
            </a:solidFill>
          </a:endParaRPr>
        </a:p>
      </dgm:t>
    </dgm:pt>
    <dgm:pt modelId="{4F85C144-ED34-48F2-918F-44CE65342875}" type="parTrans" cxnId="{8744E2F4-75B1-46AD-A60C-ECD1AAD5E90C}">
      <dgm:prSet/>
      <dgm:spPr/>
      <dgm:t>
        <a:bodyPr/>
        <a:lstStyle/>
        <a:p>
          <a:endParaRPr lang="en-US"/>
        </a:p>
      </dgm:t>
    </dgm:pt>
    <dgm:pt modelId="{5753B490-D25F-4A94-995E-4731E84FFF6E}" type="sibTrans" cxnId="{8744E2F4-75B1-46AD-A60C-ECD1AAD5E90C}">
      <dgm:prSet/>
      <dgm:spPr/>
      <dgm:t>
        <a:bodyPr/>
        <a:lstStyle/>
        <a:p>
          <a:endParaRPr lang="en-US"/>
        </a:p>
      </dgm:t>
    </dgm:pt>
    <dgm:pt modelId="{78BF6CA9-87DF-469B-AE21-6B0345832E4B}">
      <dgm:prSet phldrT="[Texto]" custT="1"/>
      <dgm:spPr>
        <a:solidFill>
          <a:srgbClr val="254061"/>
        </a:solidFill>
      </dgm:spPr>
      <dgm:t>
        <a:bodyPr anchor="ctr"/>
        <a:lstStyle/>
        <a:p>
          <a:r>
            <a:rPr lang="es-CO" sz="1700" dirty="0"/>
            <a:t>Se reporta en el Sistema de Alertas de la Secretaría de Educación del Distrito</a:t>
          </a:r>
          <a:endParaRPr lang="en-US" sz="1700" dirty="0"/>
        </a:p>
      </dgm:t>
    </dgm:pt>
    <dgm:pt modelId="{A02AADA3-4FF1-439B-A83E-F3F12EB4F47E}" type="parTrans" cxnId="{9D7369D8-E355-4484-8AA1-4F49A835198B}">
      <dgm:prSet/>
      <dgm:spPr/>
      <dgm:t>
        <a:bodyPr/>
        <a:lstStyle/>
        <a:p>
          <a:endParaRPr lang="en-US"/>
        </a:p>
      </dgm:t>
    </dgm:pt>
    <dgm:pt modelId="{1B3547DF-377A-4765-8474-9896D5B4403D}" type="sibTrans" cxnId="{9D7369D8-E355-4484-8AA1-4F49A835198B}">
      <dgm:prSet/>
      <dgm:spPr/>
      <dgm:t>
        <a:bodyPr/>
        <a:lstStyle/>
        <a:p>
          <a:endParaRPr lang="en-US"/>
        </a:p>
      </dgm:t>
    </dgm:pt>
    <dgm:pt modelId="{F2ADFDC5-E6A6-478E-A723-51C6EC6E2A42}">
      <dgm:prSet phldrT="[Texto]"/>
      <dgm:spPr>
        <a:solidFill>
          <a:srgbClr val="254061"/>
        </a:solidFill>
      </dgm:spPr>
      <dgm:t>
        <a:bodyPr anchor="ctr"/>
        <a:lstStyle/>
        <a:p>
          <a:r>
            <a:rPr lang="es-CO" dirty="0"/>
            <a:t>Se reporta al Sistema de vigilancia epidemiológica de la violencia intrafamiliar, el maltrato infantil y la violencia sexual –SIVIM</a:t>
          </a:r>
          <a:endParaRPr lang="en-US" dirty="0"/>
        </a:p>
      </dgm:t>
    </dgm:pt>
    <dgm:pt modelId="{D16470AD-0EC9-437E-86A4-D8BAE5EE7AE1}" type="parTrans" cxnId="{FF2FAD3E-64CA-4A1A-BB64-F6C4C8B44F54}">
      <dgm:prSet/>
      <dgm:spPr/>
      <dgm:t>
        <a:bodyPr/>
        <a:lstStyle/>
        <a:p>
          <a:endParaRPr lang="en-US"/>
        </a:p>
      </dgm:t>
    </dgm:pt>
    <dgm:pt modelId="{C0DF5978-78FD-4E9E-A4B1-DF84A04E6587}" type="sibTrans" cxnId="{FF2FAD3E-64CA-4A1A-BB64-F6C4C8B44F54}">
      <dgm:prSet/>
      <dgm:spPr/>
      <dgm:t>
        <a:bodyPr/>
        <a:lstStyle/>
        <a:p>
          <a:endParaRPr lang="en-US"/>
        </a:p>
      </dgm:t>
    </dgm:pt>
    <dgm:pt modelId="{41158C7F-8877-4185-A912-83F02987C3FB}" type="pres">
      <dgm:prSet presAssocID="{382C641F-5912-4594-BE59-930134424C25}" presName="Name0" presStyleCnt="0">
        <dgm:presLayoutVars>
          <dgm:dir/>
          <dgm:resizeHandles val="exact"/>
        </dgm:presLayoutVars>
      </dgm:prSet>
      <dgm:spPr/>
    </dgm:pt>
    <dgm:pt modelId="{5F790B8F-46CB-4487-B45E-8116691D5CF4}" type="pres">
      <dgm:prSet presAssocID="{382C641F-5912-4594-BE59-930134424C25}" presName="bkgdShp" presStyleLbl="alignAccFollowNode1" presStyleIdx="0" presStyleCnt="1"/>
      <dgm:spPr>
        <a:noFill/>
        <a:ln>
          <a:noFill/>
        </a:ln>
      </dgm:spPr>
    </dgm:pt>
    <dgm:pt modelId="{D40A1299-1865-4D39-BD3E-94C6CA8F6E85}" type="pres">
      <dgm:prSet presAssocID="{382C641F-5912-4594-BE59-930134424C25}" presName="linComp" presStyleCnt="0"/>
      <dgm:spPr/>
    </dgm:pt>
    <dgm:pt modelId="{5CD3D30E-0A99-455C-9EE3-82E99623B38E}" type="pres">
      <dgm:prSet presAssocID="{AA033C37-40CB-4885-9F15-25F7791171AB}" presName="compNode" presStyleCnt="0"/>
      <dgm:spPr/>
    </dgm:pt>
    <dgm:pt modelId="{05AE7F33-E977-4754-AB38-0D1BF298C94B}" type="pres">
      <dgm:prSet presAssocID="{AA033C37-40CB-4885-9F15-25F7791171AB}" presName="node" presStyleLbl="node1" presStyleIdx="0" presStyleCnt="3" custScaleY="99883" custLinFactNeighborY="-2336">
        <dgm:presLayoutVars>
          <dgm:bulletEnabled val="1"/>
        </dgm:presLayoutVars>
      </dgm:prSet>
      <dgm:spPr/>
      <dgm:t>
        <a:bodyPr/>
        <a:lstStyle/>
        <a:p>
          <a:endParaRPr lang="es-CO"/>
        </a:p>
      </dgm:t>
    </dgm:pt>
    <dgm:pt modelId="{83BB9874-DD8C-4A83-B7DE-F4A2AEFB61CF}" type="pres">
      <dgm:prSet presAssocID="{AA033C37-40CB-4885-9F15-25F7791171AB}" presName="invisiNode" presStyleLbl="node1" presStyleIdx="0" presStyleCnt="3"/>
      <dgm:spPr/>
    </dgm:pt>
    <dgm:pt modelId="{34616533-F59E-4784-9617-D6A7CBEF3AB8}" type="pres">
      <dgm:prSet presAssocID="{AA033C37-40CB-4885-9F15-25F7791171AB}" presName="imagNode" presStyleLbl="fgImgPlace1" presStyleIdx="0" presStyleCnt="3" custScaleY="101853" custLinFactNeighborY="9030"/>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t="-15000" b="-15000"/>
          </a:stretch>
        </a:blipFill>
        <a:ln w="19050">
          <a:solidFill>
            <a:srgbClr val="92D050"/>
          </a:solidFill>
        </a:ln>
      </dgm:spPr>
    </dgm:pt>
    <dgm:pt modelId="{42C37060-7374-42AD-AA3A-2C766C16E6B4}" type="pres">
      <dgm:prSet presAssocID="{5753B490-D25F-4A94-995E-4731E84FFF6E}" presName="sibTrans" presStyleLbl="sibTrans2D1" presStyleIdx="0" presStyleCnt="0"/>
      <dgm:spPr/>
      <dgm:t>
        <a:bodyPr/>
        <a:lstStyle/>
        <a:p>
          <a:endParaRPr lang="es-CO"/>
        </a:p>
      </dgm:t>
    </dgm:pt>
    <dgm:pt modelId="{80738CE0-8021-450A-A6D8-5D58608C930D}" type="pres">
      <dgm:prSet presAssocID="{78BF6CA9-87DF-469B-AE21-6B0345832E4B}" presName="compNode" presStyleCnt="0"/>
      <dgm:spPr/>
    </dgm:pt>
    <dgm:pt modelId="{25F24BDE-76D7-45F7-A077-020CBB234E44}" type="pres">
      <dgm:prSet presAssocID="{78BF6CA9-87DF-469B-AE21-6B0345832E4B}" presName="node" presStyleLbl="node1" presStyleIdx="1" presStyleCnt="3" custScaleY="99883" custLinFactNeighborY="-2336">
        <dgm:presLayoutVars>
          <dgm:bulletEnabled val="1"/>
        </dgm:presLayoutVars>
      </dgm:prSet>
      <dgm:spPr/>
      <dgm:t>
        <a:bodyPr/>
        <a:lstStyle/>
        <a:p>
          <a:endParaRPr lang="es-CO"/>
        </a:p>
      </dgm:t>
    </dgm:pt>
    <dgm:pt modelId="{D25898AC-434D-4B92-ABB2-5F370D9BA720}" type="pres">
      <dgm:prSet presAssocID="{78BF6CA9-87DF-469B-AE21-6B0345832E4B}" presName="invisiNode" presStyleLbl="node1" presStyleIdx="1" presStyleCnt="3"/>
      <dgm:spPr/>
    </dgm:pt>
    <dgm:pt modelId="{85BCE94B-1E2C-4EAA-8F5F-14727ABBF0BF}" type="pres">
      <dgm:prSet presAssocID="{78BF6CA9-87DF-469B-AE21-6B0345832E4B}" presName="imagNode" presStyleLbl="fgImgPlace1" presStyleIdx="1" presStyleCnt="3" custScaleY="101853" custLinFactNeighborY="9030"/>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26000" b="-26000"/>
          </a:stretch>
        </a:blipFill>
        <a:ln w="19050">
          <a:solidFill>
            <a:srgbClr val="92D050"/>
          </a:solidFill>
        </a:ln>
      </dgm:spPr>
    </dgm:pt>
    <dgm:pt modelId="{5987654F-AD81-45E2-8BB2-C3382402872D}" type="pres">
      <dgm:prSet presAssocID="{1B3547DF-377A-4765-8474-9896D5B4403D}" presName="sibTrans" presStyleLbl="sibTrans2D1" presStyleIdx="0" presStyleCnt="0"/>
      <dgm:spPr/>
      <dgm:t>
        <a:bodyPr/>
        <a:lstStyle/>
        <a:p>
          <a:endParaRPr lang="es-CO"/>
        </a:p>
      </dgm:t>
    </dgm:pt>
    <dgm:pt modelId="{C556136C-7D24-4548-9AC9-5CCAD34CA4CD}" type="pres">
      <dgm:prSet presAssocID="{F2ADFDC5-E6A6-478E-A723-51C6EC6E2A42}" presName="compNode" presStyleCnt="0"/>
      <dgm:spPr/>
    </dgm:pt>
    <dgm:pt modelId="{D4EAE07B-0493-4AF8-A644-CB78CD383C2A}" type="pres">
      <dgm:prSet presAssocID="{F2ADFDC5-E6A6-478E-A723-51C6EC6E2A42}" presName="node" presStyleLbl="node1" presStyleIdx="2" presStyleCnt="3" custScaleY="99883" custLinFactNeighborY="-2336">
        <dgm:presLayoutVars>
          <dgm:bulletEnabled val="1"/>
        </dgm:presLayoutVars>
      </dgm:prSet>
      <dgm:spPr/>
      <dgm:t>
        <a:bodyPr/>
        <a:lstStyle/>
        <a:p>
          <a:endParaRPr lang="es-CO"/>
        </a:p>
      </dgm:t>
    </dgm:pt>
    <dgm:pt modelId="{D9E23C1D-3523-4782-9AF0-B255798A7487}" type="pres">
      <dgm:prSet presAssocID="{F2ADFDC5-E6A6-478E-A723-51C6EC6E2A42}" presName="invisiNode" presStyleLbl="node1" presStyleIdx="2" presStyleCnt="3"/>
      <dgm:spPr/>
    </dgm:pt>
    <dgm:pt modelId="{BD2156B7-7E1E-45CE-A495-F8EBC4BB7265}" type="pres">
      <dgm:prSet presAssocID="{F2ADFDC5-E6A6-478E-A723-51C6EC6E2A42}" presName="imagNode" presStyleLbl="fgImgPlace1" presStyleIdx="2" presStyleCnt="3" custScaleY="101853" custLinFactNeighborY="9030"/>
      <dgm:spPr>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t="-26000" b="-26000"/>
          </a:stretch>
        </a:blipFill>
        <a:ln w="19050">
          <a:solidFill>
            <a:srgbClr val="92D050"/>
          </a:solidFill>
        </a:ln>
      </dgm:spPr>
    </dgm:pt>
  </dgm:ptLst>
  <dgm:cxnLst>
    <dgm:cxn modelId="{1E056C0E-51B3-4339-B7C5-B5903B866FE5}" type="presOf" srcId="{AA033C37-40CB-4885-9F15-25F7791171AB}" destId="{05AE7F33-E977-4754-AB38-0D1BF298C94B}" srcOrd="0" destOrd="0" presId="urn:microsoft.com/office/officeart/2005/8/layout/pList2"/>
    <dgm:cxn modelId="{2CC037DC-53B5-4663-9570-70121844A910}" type="presOf" srcId="{1B3547DF-377A-4765-8474-9896D5B4403D}" destId="{5987654F-AD81-45E2-8BB2-C3382402872D}" srcOrd="0" destOrd="0" presId="urn:microsoft.com/office/officeart/2005/8/layout/pList2"/>
    <dgm:cxn modelId="{1C13A43B-D22A-44DD-889D-CE81628CAD55}" type="presOf" srcId="{5753B490-D25F-4A94-995E-4731E84FFF6E}" destId="{42C37060-7374-42AD-AA3A-2C766C16E6B4}" srcOrd="0" destOrd="0" presId="urn:microsoft.com/office/officeart/2005/8/layout/pList2"/>
    <dgm:cxn modelId="{FF2FAD3E-64CA-4A1A-BB64-F6C4C8B44F54}" srcId="{382C641F-5912-4594-BE59-930134424C25}" destId="{F2ADFDC5-E6A6-478E-A723-51C6EC6E2A42}" srcOrd="2" destOrd="0" parTransId="{D16470AD-0EC9-437E-86A4-D8BAE5EE7AE1}" sibTransId="{C0DF5978-78FD-4E9E-A4B1-DF84A04E6587}"/>
    <dgm:cxn modelId="{D5398172-AD08-4EA6-B58A-6807E42A27D9}" type="presOf" srcId="{F2ADFDC5-E6A6-478E-A723-51C6EC6E2A42}" destId="{D4EAE07B-0493-4AF8-A644-CB78CD383C2A}" srcOrd="0" destOrd="0" presId="urn:microsoft.com/office/officeart/2005/8/layout/pList2"/>
    <dgm:cxn modelId="{8744E2F4-75B1-46AD-A60C-ECD1AAD5E90C}" srcId="{382C641F-5912-4594-BE59-930134424C25}" destId="{AA033C37-40CB-4885-9F15-25F7791171AB}" srcOrd="0" destOrd="0" parTransId="{4F85C144-ED34-48F2-918F-44CE65342875}" sibTransId="{5753B490-D25F-4A94-995E-4731E84FFF6E}"/>
    <dgm:cxn modelId="{CE98E2B5-E01E-446D-8E73-5E1DD65DD3A7}" type="presOf" srcId="{78BF6CA9-87DF-469B-AE21-6B0345832E4B}" destId="{25F24BDE-76D7-45F7-A077-020CBB234E44}" srcOrd="0" destOrd="0" presId="urn:microsoft.com/office/officeart/2005/8/layout/pList2"/>
    <dgm:cxn modelId="{9A818134-FAAB-4572-9E56-ADCA15113B94}" type="presOf" srcId="{382C641F-5912-4594-BE59-930134424C25}" destId="{41158C7F-8877-4185-A912-83F02987C3FB}" srcOrd="0" destOrd="0" presId="urn:microsoft.com/office/officeart/2005/8/layout/pList2"/>
    <dgm:cxn modelId="{9D7369D8-E355-4484-8AA1-4F49A835198B}" srcId="{382C641F-5912-4594-BE59-930134424C25}" destId="{78BF6CA9-87DF-469B-AE21-6B0345832E4B}" srcOrd="1" destOrd="0" parTransId="{A02AADA3-4FF1-439B-A83E-F3F12EB4F47E}" sibTransId="{1B3547DF-377A-4765-8474-9896D5B4403D}"/>
    <dgm:cxn modelId="{217BD9CD-0A13-49D1-BDB3-A59B02766256}" type="presParOf" srcId="{41158C7F-8877-4185-A912-83F02987C3FB}" destId="{5F790B8F-46CB-4487-B45E-8116691D5CF4}" srcOrd="0" destOrd="0" presId="urn:microsoft.com/office/officeart/2005/8/layout/pList2"/>
    <dgm:cxn modelId="{749A891D-E3AB-456A-92C2-5AD63CBE185C}" type="presParOf" srcId="{41158C7F-8877-4185-A912-83F02987C3FB}" destId="{D40A1299-1865-4D39-BD3E-94C6CA8F6E85}" srcOrd="1" destOrd="0" presId="urn:microsoft.com/office/officeart/2005/8/layout/pList2"/>
    <dgm:cxn modelId="{C15C6C11-78C8-44CF-B263-5CEFCCE3572D}" type="presParOf" srcId="{D40A1299-1865-4D39-BD3E-94C6CA8F6E85}" destId="{5CD3D30E-0A99-455C-9EE3-82E99623B38E}" srcOrd="0" destOrd="0" presId="urn:microsoft.com/office/officeart/2005/8/layout/pList2"/>
    <dgm:cxn modelId="{9D891134-769E-472D-AE35-2C000EEB12EE}" type="presParOf" srcId="{5CD3D30E-0A99-455C-9EE3-82E99623B38E}" destId="{05AE7F33-E977-4754-AB38-0D1BF298C94B}" srcOrd="0" destOrd="0" presId="urn:microsoft.com/office/officeart/2005/8/layout/pList2"/>
    <dgm:cxn modelId="{92FB6856-250F-494F-AC5A-A7059A03AE9C}" type="presParOf" srcId="{5CD3D30E-0A99-455C-9EE3-82E99623B38E}" destId="{83BB9874-DD8C-4A83-B7DE-F4A2AEFB61CF}" srcOrd="1" destOrd="0" presId="urn:microsoft.com/office/officeart/2005/8/layout/pList2"/>
    <dgm:cxn modelId="{5FD0D7CA-3D53-450F-9508-EE01BC6C1F97}" type="presParOf" srcId="{5CD3D30E-0A99-455C-9EE3-82E99623B38E}" destId="{34616533-F59E-4784-9617-D6A7CBEF3AB8}" srcOrd="2" destOrd="0" presId="urn:microsoft.com/office/officeart/2005/8/layout/pList2"/>
    <dgm:cxn modelId="{A1E909E6-ECDA-4BDB-9F10-FC359FB7E0E3}" type="presParOf" srcId="{D40A1299-1865-4D39-BD3E-94C6CA8F6E85}" destId="{42C37060-7374-42AD-AA3A-2C766C16E6B4}" srcOrd="1" destOrd="0" presId="urn:microsoft.com/office/officeart/2005/8/layout/pList2"/>
    <dgm:cxn modelId="{7AE43058-0E57-4655-9E4A-1EAF05C829A9}" type="presParOf" srcId="{D40A1299-1865-4D39-BD3E-94C6CA8F6E85}" destId="{80738CE0-8021-450A-A6D8-5D58608C930D}" srcOrd="2" destOrd="0" presId="urn:microsoft.com/office/officeart/2005/8/layout/pList2"/>
    <dgm:cxn modelId="{01F1FDC9-20D3-4B0E-A0BC-30325F647827}" type="presParOf" srcId="{80738CE0-8021-450A-A6D8-5D58608C930D}" destId="{25F24BDE-76D7-45F7-A077-020CBB234E44}" srcOrd="0" destOrd="0" presId="urn:microsoft.com/office/officeart/2005/8/layout/pList2"/>
    <dgm:cxn modelId="{3CB57D1E-F533-4024-B32F-2A66117F8818}" type="presParOf" srcId="{80738CE0-8021-450A-A6D8-5D58608C930D}" destId="{D25898AC-434D-4B92-ABB2-5F370D9BA720}" srcOrd="1" destOrd="0" presId="urn:microsoft.com/office/officeart/2005/8/layout/pList2"/>
    <dgm:cxn modelId="{281AE9AE-A107-4261-A0C5-E6225E1EEC38}" type="presParOf" srcId="{80738CE0-8021-450A-A6D8-5D58608C930D}" destId="{85BCE94B-1E2C-4EAA-8F5F-14727ABBF0BF}" srcOrd="2" destOrd="0" presId="urn:microsoft.com/office/officeart/2005/8/layout/pList2"/>
    <dgm:cxn modelId="{AFD699E7-B2F1-4493-9180-93836DCE105F}" type="presParOf" srcId="{D40A1299-1865-4D39-BD3E-94C6CA8F6E85}" destId="{5987654F-AD81-45E2-8BB2-C3382402872D}" srcOrd="3" destOrd="0" presId="urn:microsoft.com/office/officeart/2005/8/layout/pList2"/>
    <dgm:cxn modelId="{6D79FFC5-68A8-4783-A4C4-C76F8490B1EA}" type="presParOf" srcId="{D40A1299-1865-4D39-BD3E-94C6CA8F6E85}" destId="{C556136C-7D24-4548-9AC9-5CCAD34CA4CD}" srcOrd="4" destOrd="0" presId="urn:microsoft.com/office/officeart/2005/8/layout/pList2"/>
    <dgm:cxn modelId="{9D08C003-4BA1-4E09-A42B-95073379E15B}" type="presParOf" srcId="{C556136C-7D24-4548-9AC9-5CCAD34CA4CD}" destId="{D4EAE07B-0493-4AF8-A644-CB78CD383C2A}" srcOrd="0" destOrd="0" presId="urn:microsoft.com/office/officeart/2005/8/layout/pList2"/>
    <dgm:cxn modelId="{925FF202-5686-4E54-B485-E1C60D32DDBB}" type="presParOf" srcId="{C556136C-7D24-4548-9AC9-5CCAD34CA4CD}" destId="{D9E23C1D-3523-4782-9AF0-B255798A7487}" srcOrd="1" destOrd="0" presId="urn:microsoft.com/office/officeart/2005/8/layout/pList2"/>
    <dgm:cxn modelId="{BEE6BBB3-87E5-41E1-BB3F-8341988F2F20}" type="presParOf" srcId="{C556136C-7D24-4548-9AC9-5CCAD34CA4CD}" destId="{BD2156B7-7E1E-45CE-A495-F8EBC4BB726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2C641F-5912-4594-BE59-930134424C25}" type="doc">
      <dgm:prSet loTypeId="urn:microsoft.com/office/officeart/2005/8/layout/pList2" loCatId="list" qsTypeId="urn:microsoft.com/office/officeart/2005/8/quickstyle/simple1" qsCatId="simple" csTypeId="urn:microsoft.com/office/officeart/2005/8/colors/accent1_2" csCatId="accent1" phldr="1"/>
      <dgm:spPr/>
    </dgm:pt>
    <dgm:pt modelId="{AA033C37-40CB-4885-9F15-25F7791171AB}">
      <dgm:prSet phldrT="[Texto]" custT="1"/>
      <dgm:spPr>
        <a:solidFill>
          <a:srgbClr val="254061"/>
        </a:solidFill>
        <a:ln>
          <a:noFill/>
        </a:ln>
      </dgm:spPr>
      <dgm:t>
        <a:bodyPr anchor="ctr"/>
        <a:lstStyle/>
        <a:p>
          <a:r>
            <a:rPr lang="es-CO" sz="1700" dirty="0">
              <a:solidFill>
                <a:schemeClr val="bg1"/>
              </a:solidFill>
            </a:rPr>
            <a:t>Policía de Infancia y Adolescencia</a:t>
          </a:r>
        </a:p>
        <a:p>
          <a:r>
            <a:rPr lang="es-CO" sz="1700" dirty="0">
              <a:solidFill>
                <a:schemeClr val="bg1"/>
              </a:solidFill>
            </a:rPr>
            <a:t>Instituto Colombiano de Bienestar Familiar</a:t>
          </a:r>
        </a:p>
        <a:p>
          <a:r>
            <a:rPr lang="es-CO" sz="1700" dirty="0">
              <a:solidFill>
                <a:schemeClr val="bg1"/>
              </a:solidFill>
            </a:rPr>
            <a:t>Secretaría Distrital de Salud</a:t>
          </a:r>
          <a:endParaRPr lang="en-US" sz="1700" dirty="0">
            <a:solidFill>
              <a:schemeClr val="bg1"/>
            </a:solidFill>
          </a:endParaRPr>
        </a:p>
      </dgm:t>
    </dgm:pt>
    <dgm:pt modelId="{4F85C144-ED34-48F2-918F-44CE65342875}" type="parTrans" cxnId="{8744E2F4-75B1-46AD-A60C-ECD1AAD5E90C}">
      <dgm:prSet/>
      <dgm:spPr/>
      <dgm:t>
        <a:bodyPr/>
        <a:lstStyle/>
        <a:p>
          <a:endParaRPr lang="en-US"/>
        </a:p>
      </dgm:t>
    </dgm:pt>
    <dgm:pt modelId="{5753B490-D25F-4A94-995E-4731E84FFF6E}" type="sibTrans" cxnId="{8744E2F4-75B1-46AD-A60C-ECD1AAD5E90C}">
      <dgm:prSet/>
      <dgm:spPr/>
      <dgm:t>
        <a:bodyPr/>
        <a:lstStyle/>
        <a:p>
          <a:endParaRPr lang="en-US"/>
        </a:p>
      </dgm:t>
    </dgm:pt>
    <dgm:pt modelId="{78BF6CA9-87DF-469B-AE21-6B0345832E4B}">
      <dgm:prSet phldrT="[Texto]" custT="1"/>
      <dgm:spPr>
        <a:solidFill>
          <a:srgbClr val="254061"/>
        </a:solidFill>
      </dgm:spPr>
      <dgm:t>
        <a:bodyPr anchor="ctr"/>
        <a:lstStyle/>
        <a:p>
          <a:r>
            <a:rPr lang="es-CO" sz="1700" dirty="0"/>
            <a:t>Se reporta en el Sistema de Alertas de la Secretaría de Educación del Distrito</a:t>
          </a:r>
          <a:endParaRPr lang="en-US" sz="1700" dirty="0"/>
        </a:p>
      </dgm:t>
    </dgm:pt>
    <dgm:pt modelId="{A02AADA3-4FF1-439B-A83E-F3F12EB4F47E}" type="parTrans" cxnId="{9D7369D8-E355-4484-8AA1-4F49A835198B}">
      <dgm:prSet/>
      <dgm:spPr/>
      <dgm:t>
        <a:bodyPr/>
        <a:lstStyle/>
        <a:p>
          <a:endParaRPr lang="en-US"/>
        </a:p>
      </dgm:t>
    </dgm:pt>
    <dgm:pt modelId="{1B3547DF-377A-4765-8474-9896D5B4403D}" type="sibTrans" cxnId="{9D7369D8-E355-4484-8AA1-4F49A835198B}">
      <dgm:prSet/>
      <dgm:spPr/>
      <dgm:t>
        <a:bodyPr/>
        <a:lstStyle/>
        <a:p>
          <a:endParaRPr lang="en-US"/>
        </a:p>
      </dgm:t>
    </dgm:pt>
    <dgm:pt modelId="{F2ADFDC5-E6A6-478E-A723-51C6EC6E2A42}">
      <dgm:prSet phldrT="[Texto]"/>
      <dgm:spPr>
        <a:solidFill>
          <a:srgbClr val="254061"/>
        </a:solidFill>
      </dgm:spPr>
      <dgm:t>
        <a:bodyPr anchor="ctr"/>
        <a:lstStyle/>
        <a:p>
          <a:r>
            <a:rPr lang="es-CO" dirty="0"/>
            <a:t>Se reporta al Sistema de vigilancia epidemiológica de la violencia intrafamiliar, el maltrato infantil y la violencia sexual –SIVIM</a:t>
          </a:r>
          <a:endParaRPr lang="en-US" dirty="0"/>
        </a:p>
      </dgm:t>
    </dgm:pt>
    <dgm:pt modelId="{D16470AD-0EC9-437E-86A4-D8BAE5EE7AE1}" type="parTrans" cxnId="{FF2FAD3E-64CA-4A1A-BB64-F6C4C8B44F54}">
      <dgm:prSet/>
      <dgm:spPr/>
      <dgm:t>
        <a:bodyPr/>
        <a:lstStyle/>
        <a:p>
          <a:endParaRPr lang="en-US"/>
        </a:p>
      </dgm:t>
    </dgm:pt>
    <dgm:pt modelId="{C0DF5978-78FD-4E9E-A4B1-DF84A04E6587}" type="sibTrans" cxnId="{FF2FAD3E-64CA-4A1A-BB64-F6C4C8B44F54}">
      <dgm:prSet/>
      <dgm:spPr/>
      <dgm:t>
        <a:bodyPr/>
        <a:lstStyle/>
        <a:p>
          <a:endParaRPr lang="en-US"/>
        </a:p>
      </dgm:t>
    </dgm:pt>
    <dgm:pt modelId="{41158C7F-8877-4185-A912-83F02987C3FB}" type="pres">
      <dgm:prSet presAssocID="{382C641F-5912-4594-BE59-930134424C25}" presName="Name0" presStyleCnt="0">
        <dgm:presLayoutVars>
          <dgm:dir/>
          <dgm:resizeHandles val="exact"/>
        </dgm:presLayoutVars>
      </dgm:prSet>
      <dgm:spPr/>
    </dgm:pt>
    <dgm:pt modelId="{5F790B8F-46CB-4487-B45E-8116691D5CF4}" type="pres">
      <dgm:prSet presAssocID="{382C641F-5912-4594-BE59-930134424C25}" presName="bkgdShp" presStyleLbl="alignAccFollowNode1" presStyleIdx="0" presStyleCnt="1"/>
      <dgm:spPr>
        <a:noFill/>
        <a:ln>
          <a:noFill/>
        </a:ln>
      </dgm:spPr>
    </dgm:pt>
    <dgm:pt modelId="{D40A1299-1865-4D39-BD3E-94C6CA8F6E85}" type="pres">
      <dgm:prSet presAssocID="{382C641F-5912-4594-BE59-930134424C25}" presName="linComp" presStyleCnt="0"/>
      <dgm:spPr/>
    </dgm:pt>
    <dgm:pt modelId="{5CD3D30E-0A99-455C-9EE3-82E99623B38E}" type="pres">
      <dgm:prSet presAssocID="{AA033C37-40CB-4885-9F15-25F7791171AB}" presName="compNode" presStyleCnt="0"/>
      <dgm:spPr/>
    </dgm:pt>
    <dgm:pt modelId="{05AE7F33-E977-4754-AB38-0D1BF298C94B}" type="pres">
      <dgm:prSet presAssocID="{AA033C37-40CB-4885-9F15-25F7791171AB}" presName="node" presStyleLbl="node1" presStyleIdx="0" presStyleCnt="3" custScaleY="99883" custLinFactNeighborY="-2336">
        <dgm:presLayoutVars>
          <dgm:bulletEnabled val="1"/>
        </dgm:presLayoutVars>
      </dgm:prSet>
      <dgm:spPr/>
      <dgm:t>
        <a:bodyPr/>
        <a:lstStyle/>
        <a:p>
          <a:endParaRPr lang="es-CO"/>
        </a:p>
      </dgm:t>
    </dgm:pt>
    <dgm:pt modelId="{83BB9874-DD8C-4A83-B7DE-F4A2AEFB61CF}" type="pres">
      <dgm:prSet presAssocID="{AA033C37-40CB-4885-9F15-25F7791171AB}" presName="invisiNode" presStyleLbl="node1" presStyleIdx="0" presStyleCnt="3"/>
      <dgm:spPr/>
    </dgm:pt>
    <dgm:pt modelId="{34616533-F59E-4784-9617-D6A7CBEF3AB8}" type="pres">
      <dgm:prSet presAssocID="{AA033C37-40CB-4885-9F15-25F7791171AB}" presName="imagNode" presStyleLbl="fgImgPlace1" presStyleIdx="0" presStyleCnt="3" custScaleY="101853" custLinFactNeighborY="9030"/>
      <dgm:spPr>
        <a:blipFill>
          <a:blip xmlns:r="http://schemas.openxmlformats.org/officeDocument/2006/relationships" r:embed="rId1">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t="-15000" b="-15000"/>
          </a:stretch>
        </a:blipFill>
        <a:ln w="19050">
          <a:solidFill>
            <a:srgbClr val="92D050"/>
          </a:solidFill>
        </a:ln>
      </dgm:spPr>
    </dgm:pt>
    <dgm:pt modelId="{42C37060-7374-42AD-AA3A-2C766C16E6B4}" type="pres">
      <dgm:prSet presAssocID="{5753B490-D25F-4A94-995E-4731E84FFF6E}" presName="sibTrans" presStyleLbl="sibTrans2D1" presStyleIdx="0" presStyleCnt="0"/>
      <dgm:spPr/>
      <dgm:t>
        <a:bodyPr/>
        <a:lstStyle/>
        <a:p>
          <a:endParaRPr lang="es-CO"/>
        </a:p>
      </dgm:t>
    </dgm:pt>
    <dgm:pt modelId="{80738CE0-8021-450A-A6D8-5D58608C930D}" type="pres">
      <dgm:prSet presAssocID="{78BF6CA9-87DF-469B-AE21-6B0345832E4B}" presName="compNode" presStyleCnt="0"/>
      <dgm:spPr/>
    </dgm:pt>
    <dgm:pt modelId="{25F24BDE-76D7-45F7-A077-020CBB234E44}" type="pres">
      <dgm:prSet presAssocID="{78BF6CA9-87DF-469B-AE21-6B0345832E4B}" presName="node" presStyleLbl="node1" presStyleIdx="1" presStyleCnt="3" custScaleY="99883" custLinFactNeighborY="-2336">
        <dgm:presLayoutVars>
          <dgm:bulletEnabled val="1"/>
        </dgm:presLayoutVars>
      </dgm:prSet>
      <dgm:spPr/>
      <dgm:t>
        <a:bodyPr/>
        <a:lstStyle/>
        <a:p>
          <a:endParaRPr lang="es-CO"/>
        </a:p>
      </dgm:t>
    </dgm:pt>
    <dgm:pt modelId="{D25898AC-434D-4B92-ABB2-5F370D9BA720}" type="pres">
      <dgm:prSet presAssocID="{78BF6CA9-87DF-469B-AE21-6B0345832E4B}" presName="invisiNode" presStyleLbl="node1" presStyleIdx="1" presStyleCnt="3"/>
      <dgm:spPr/>
    </dgm:pt>
    <dgm:pt modelId="{85BCE94B-1E2C-4EAA-8F5F-14727ABBF0BF}" type="pres">
      <dgm:prSet presAssocID="{78BF6CA9-87DF-469B-AE21-6B0345832E4B}" presName="imagNode" presStyleLbl="fgImgPlace1" presStyleIdx="1" presStyleCnt="3" custScaleY="101853" custLinFactNeighborY="9030"/>
      <dgm:spPr>
        <a:blipFill>
          <a:blip xmlns:r="http://schemas.openxmlformats.org/officeDocument/2006/relationships"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t="-26000" b="-26000"/>
          </a:stretch>
        </a:blipFill>
        <a:ln w="19050">
          <a:solidFill>
            <a:srgbClr val="92D050"/>
          </a:solidFill>
        </a:ln>
      </dgm:spPr>
    </dgm:pt>
    <dgm:pt modelId="{5987654F-AD81-45E2-8BB2-C3382402872D}" type="pres">
      <dgm:prSet presAssocID="{1B3547DF-377A-4765-8474-9896D5B4403D}" presName="sibTrans" presStyleLbl="sibTrans2D1" presStyleIdx="0" presStyleCnt="0"/>
      <dgm:spPr/>
      <dgm:t>
        <a:bodyPr/>
        <a:lstStyle/>
        <a:p>
          <a:endParaRPr lang="es-CO"/>
        </a:p>
      </dgm:t>
    </dgm:pt>
    <dgm:pt modelId="{C556136C-7D24-4548-9AC9-5CCAD34CA4CD}" type="pres">
      <dgm:prSet presAssocID="{F2ADFDC5-E6A6-478E-A723-51C6EC6E2A42}" presName="compNode" presStyleCnt="0"/>
      <dgm:spPr/>
    </dgm:pt>
    <dgm:pt modelId="{D4EAE07B-0493-4AF8-A644-CB78CD383C2A}" type="pres">
      <dgm:prSet presAssocID="{F2ADFDC5-E6A6-478E-A723-51C6EC6E2A42}" presName="node" presStyleLbl="node1" presStyleIdx="2" presStyleCnt="3" custScaleY="99883" custLinFactNeighborY="-2336">
        <dgm:presLayoutVars>
          <dgm:bulletEnabled val="1"/>
        </dgm:presLayoutVars>
      </dgm:prSet>
      <dgm:spPr/>
      <dgm:t>
        <a:bodyPr/>
        <a:lstStyle/>
        <a:p>
          <a:endParaRPr lang="es-CO"/>
        </a:p>
      </dgm:t>
    </dgm:pt>
    <dgm:pt modelId="{D9E23C1D-3523-4782-9AF0-B255798A7487}" type="pres">
      <dgm:prSet presAssocID="{F2ADFDC5-E6A6-478E-A723-51C6EC6E2A42}" presName="invisiNode" presStyleLbl="node1" presStyleIdx="2" presStyleCnt="3"/>
      <dgm:spPr/>
    </dgm:pt>
    <dgm:pt modelId="{BD2156B7-7E1E-45CE-A495-F8EBC4BB7265}" type="pres">
      <dgm:prSet presAssocID="{F2ADFDC5-E6A6-478E-A723-51C6EC6E2A42}" presName="imagNode" presStyleLbl="fgImgPlace1" presStyleIdx="2" presStyleCnt="3" custScaleY="101853" custLinFactNeighborY="9030"/>
      <dgm:spPr>
        <a:blipFill>
          <a:blip xmlns:r="http://schemas.openxmlformats.org/officeDocument/2006/relationships"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t="-26000" b="-26000"/>
          </a:stretch>
        </a:blipFill>
        <a:ln w="19050">
          <a:solidFill>
            <a:srgbClr val="92D050"/>
          </a:solidFill>
        </a:ln>
      </dgm:spPr>
    </dgm:pt>
  </dgm:ptLst>
  <dgm:cxnLst>
    <dgm:cxn modelId="{4772A942-950B-4855-B113-67ADC3A24C0A}" type="presOf" srcId="{382C641F-5912-4594-BE59-930134424C25}" destId="{41158C7F-8877-4185-A912-83F02987C3FB}" srcOrd="0" destOrd="0" presId="urn:microsoft.com/office/officeart/2005/8/layout/pList2"/>
    <dgm:cxn modelId="{C4B8C376-906D-40AF-95ED-A86FD0BE544B}" type="presOf" srcId="{F2ADFDC5-E6A6-478E-A723-51C6EC6E2A42}" destId="{D4EAE07B-0493-4AF8-A644-CB78CD383C2A}" srcOrd="0" destOrd="0" presId="urn:microsoft.com/office/officeart/2005/8/layout/pList2"/>
    <dgm:cxn modelId="{FF2FAD3E-64CA-4A1A-BB64-F6C4C8B44F54}" srcId="{382C641F-5912-4594-BE59-930134424C25}" destId="{F2ADFDC5-E6A6-478E-A723-51C6EC6E2A42}" srcOrd="2" destOrd="0" parTransId="{D16470AD-0EC9-437E-86A4-D8BAE5EE7AE1}" sibTransId="{C0DF5978-78FD-4E9E-A4B1-DF84A04E6587}"/>
    <dgm:cxn modelId="{8744E2F4-75B1-46AD-A60C-ECD1AAD5E90C}" srcId="{382C641F-5912-4594-BE59-930134424C25}" destId="{AA033C37-40CB-4885-9F15-25F7791171AB}" srcOrd="0" destOrd="0" parTransId="{4F85C144-ED34-48F2-918F-44CE65342875}" sibTransId="{5753B490-D25F-4A94-995E-4731E84FFF6E}"/>
    <dgm:cxn modelId="{A5E5C480-22E9-429F-A575-7E72AC84D556}" type="presOf" srcId="{AA033C37-40CB-4885-9F15-25F7791171AB}" destId="{05AE7F33-E977-4754-AB38-0D1BF298C94B}" srcOrd="0" destOrd="0" presId="urn:microsoft.com/office/officeart/2005/8/layout/pList2"/>
    <dgm:cxn modelId="{F4ADF2B1-71F4-4BBF-B5AB-9D73A904E71B}" type="presOf" srcId="{1B3547DF-377A-4765-8474-9896D5B4403D}" destId="{5987654F-AD81-45E2-8BB2-C3382402872D}" srcOrd="0" destOrd="0" presId="urn:microsoft.com/office/officeart/2005/8/layout/pList2"/>
    <dgm:cxn modelId="{A154345C-D057-4219-BAD8-8DAE9D0BFDCC}" type="presOf" srcId="{78BF6CA9-87DF-469B-AE21-6B0345832E4B}" destId="{25F24BDE-76D7-45F7-A077-020CBB234E44}" srcOrd="0" destOrd="0" presId="urn:microsoft.com/office/officeart/2005/8/layout/pList2"/>
    <dgm:cxn modelId="{9D7369D8-E355-4484-8AA1-4F49A835198B}" srcId="{382C641F-5912-4594-BE59-930134424C25}" destId="{78BF6CA9-87DF-469B-AE21-6B0345832E4B}" srcOrd="1" destOrd="0" parTransId="{A02AADA3-4FF1-439B-A83E-F3F12EB4F47E}" sibTransId="{1B3547DF-377A-4765-8474-9896D5B4403D}"/>
    <dgm:cxn modelId="{16E0BC1E-C102-47B6-A667-B22BCFFFBE8E}" type="presOf" srcId="{5753B490-D25F-4A94-995E-4731E84FFF6E}" destId="{42C37060-7374-42AD-AA3A-2C766C16E6B4}" srcOrd="0" destOrd="0" presId="urn:microsoft.com/office/officeart/2005/8/layout/pList2"/>
    <dgm:cxn modelId="{B1EE74F8-1BC6-4AE2-B091-5A473270526B}" type="presParOf" srcId="{41158C7F-8877-4185-A912-83F02987C3FB}" destId="{5F790B8F-46CB-4487-B45E-8116691D5CF4}" srcOrd="0" destOrd="0" presId="urn:microsoft.com/office/officeart/2005/8/layout/pList2"/>
    <dgm:cxn modelId="{160DBFEB-E22D-4214-A0A4-C5A403EE358C}" type="presParOf" srcId="{41158C7F-8877-4185-A912-83F02987C3FB}" destId="{D40A1299-1865-4D39-BD3E-94C6CA8F6E85}" srcOrd="1" destOrd="0" presId="urn:microsoft.com/office/officeart/2005/8/layout/pList2"/>
    <dgm:cxn modelId="{02299199-AFA3-4313-9754-C8582AD44058}" type="presParOf" srcId="{D40A1299-1865-4D39-BD3E-94C6CA8F6E85}" destId="{5CD3D30E-0A99-455C-9EE3-82E99623B38E}" srcOrd="0" destOrd="0" presId="urn:microsoft.com/office/officeart/2005/8/layout/pList2"/>
    <dgm:cxn modelId="{B58F40C3-03CD-4852-9B8B-9E4AC3247FE8}" type="presParOf" srcId="{5CD3D30E-0A99-455C-9EE3-82E99623B38E}" destId="{05AE7F33-E977-4754-AB38-0D1BF298C94B}" srcOrd="0" destOrd="0" presId="urn:microsoft.com/office/officeart/2005/8/layout/pList2"/>
    <dgm:cxn modelId="{8B1B4E06-9FC1-4B63-B2A0-27E44CE3D915}" type="presParOf" srcId="{5CD3D30E-0A99-455C-9EE3-82E99623B38E}" destId="{83BB9874-DD8C-4A83-B7DE-F4A2AEFB61CF}" srcOrd="1" destOrd="0" presId="urn:microsoft.com/office/officeart/2005/8/layout/pList2"/>
    <dgm:cxn modelId="{35C858C1-A407-4850-98AB-DA0FD367DC6E}" type="presParOf" srcId="{5CD3D30E-0A99-455C-9EE3-82E99623B38E}" destId="{34616533-F59E-4784-9617-D6A7CBEF3AB8}" srcOrd="2" destOrd="0" presId="urn:microsoft.com/office/officeart/2005/8/layout/pList2"/>
    <dgm:cxn modelId="{9780B16A-8012-4749-A114-EEE3056BE665}" type="presParOf" srcId="{D40A1299-1865-4D39-BD3E-94C6CA8F6E85}" destId="{42C37060-7374-42AD-AA3A-2C766C16E6B4}" srcOrd="1" destOrd="0" presId="urn:microsoft.com/office/officeart/2005/8/layout/pList2"/>
    <dgm:cxn modelId="{B4E1CFF4-3EA9-49D2-B304-3ACE69F86E06}" type="presParOf" srcId="{D40A1299-1865-4D39-BD3E-94C6CA8F6E85}" destId="{80738CE0-8021-450A-A6D8-5D58608C930D}" srcOrd="2" destOrd="0" presId="urn:microsoft.com/office/officeart/2005/8/layout/pList2"/>
    <dgm:cxn modelId="{8835A19B-1483-4E81-B20C-31FAE71517FD}" type="presParOf" srcId="{80738CE0-8021-450A-A6D8-5D58608C930D}" destId="{25F24BDE-76D7-45F7-A077-020CBB234E44}" srcOrd="0" destOrd="0" presId="urn:microsoft.com/office/officeart/2005/8/layout/pList2"/>
    <dgm:cxn modelId="{BA10FF99-3C51-4C38-ACD1-1B201187995C}" type="presParOf" srcId="{80738CE0-8021-450A-A6D8-5D58608C930D}" destId="{D25898AC-434D-4B92-ABB2-5F370D9BA720}" srcOrd="1" destOrd="0" presId="urn:microsoft.com/office/officeart/2005/8/layout/pList2"/>
    <dgm:cxn modelId="{AFEAB13E-6610-4FB7-AF40-B93D5EEAF9BF}" type="presParOf" srcId="{80738CE0-8021-450A-A6D8-5D58608C930D}" destId="{85BCE94B-1E2C-4EAA-8F5F-14727ABBF0BF}" srcOrd="2" destOrd="0" presId="urn:microsoft.com/office/officeart/2005/8/layout/pList2"/>
    <dgm:cxn modelId="{4F949522-82D8-4A92-BBF9-4761A73A3931}" type="presParOf" srcId="{D40A1299-1865-4D39-BD3E-94C6CA8F6E85}" destId="{5987654F-AD81-45E2-8BB2-C3382402872D}" srcOrd="3" destOrd="0" presId="urn:microsoft.com/office/officeart/2005/8/layout/pList2"/>
    <dgm:cxn modelId="{6BEEB652-B4A4-4F57-8294-6C66032AED08}" type="presParOf" srcId="{D40A1299-1865-4D39-BD3E-94C6CA8F6E85}" destId="{C556136C-7D24-4548-9AC9-5CCAD34CA4CD}" srcOrd="4" destOrd="0" presId="urn:microsoft.com/office/officeart/2005/8/layout/pList2"/>
    <dgm:cxn modelId="{33CA1755-B985-4B16-82E3-C830DE365A82}" type="presParOf" srcId="{C556136C-7D24-4548-9AC9-5CCAD34CA4CD}" destId="{D4EAE07B-0493-4AF8-A644-CB78CD383C2A}" srcOrd="0" destOrd="0" presId="urn:microsoft.com/office/officeart/2005/8/layout/pList2"/>
    <dgm:cxn modelId="{11F8462D-5E50-4221-876F-56084B44E015}" type="presParOf" srcId="{C556136C-7D24-4548-9AC9-5CCAD34CA4CD}" destId="{D9E23C1D-3523-4782-9AF0-B255798A7487}" srcOrd="1" destOrd="0" presId="urn:microsoft.com/office/officeart/2005/8/layout/pList2"/>
    <dgm:cxn modelId="{C20D3300-658C-473E-AF71-8EB9977A1267}" type="presParOf" srcId="{C556136C-7D24-4548-9AC9-5CCAD34CA4CD}" destId="{BD2156B7-7E1E-45CE-A495-F8EBC4BB726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5531C-9B9A-40E9-B6DD-BB9C02D0923F}">
      <dsp:nvSpPr>
        <dsp:cNvPr id="0" name=""/>
        <dsp:cNvSpPr/>
      </dsp:nvSpPr>
      <dsp:spPr>
        <a:xfrm>
          <a:off x="965695" y="0"/>
          <a:ext cx="3789854" cy="3789854"/>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b="1" kern="1200" dirty="0"/>
            <a:t>Nacional</a:t>
          </a:r>
          <a:endParaRPr lang="en-US" sz="2000" b="1" kern="1200" dirty="0"/>
        </a:p>
      </dsp:txBody>
      <dsp:txXfrm>
        <a:off x="2198346" y="189492"/>
        <a:ext cx="1324553" cy="568478"/>
      </dsp:txXfrm>
    </dsp:sp>
    <dsp:sp modelId="{7C60A01D-E51F-47CF-84D1-F0336B06BD6D}">
      <dsp:nvSpPr>
        <dsp:cNvPr id="0" name=""/>
        <dsp:cNvSpPr/>
      </dsp:nvSpPr>
      <dsp:spPr>
        <a:xfrm>
          <a:off x="1439427" y="947463"/>
          <a:ext cx="2842390" cy="2842390"/>
        </a:xfrm>
        <a:prstGeom prst="ellipse">
          <a:avLst/>
        </a:prstGeom>
        <a:solidFill>
          <a:srgbClr val="6182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b="1" kern="1200" dirty="0">
              <a:solidFill>
                <a:schemeClr val="tx2">
                  <a:lumMod val="50000"/>
                </a:schemeClr>
              </a:solidFill>
            </a:rPr>
            <a:t>Territorial</a:t>
          </a:r>
          <a:endParaRPr lang="en-US" sz="2000" b="1" kern="1200" dirty="0">
            <a:solidFill>
              <a:schemeClr val="tx2">
                <a:lumMod val="50000"/>
              </a:schemeClr>
            </a:solidFill>
          </a:endParaRPr>
        </a:p>
      </dsp:txBody>
      <dsp:txXfrm>
        <a:off x="2198346" y="1125112"/>
        <a:ext cx="1324553" cy="532948"/>
      </dsp:txXfrm>
    </dsp:sp>
    <dsp:sp modelId="{139ACEC0-2D11-40CE-9EC3-7B0A6B22FAC0}">
      <dsp:nvSpPr>
        <dsp:cNvPr id="0" name=""/>
        <dsp:cNvSpPr/>
      </dsp:nvSpPr>
      <dsp:spPr>
        <a:xfrm>
          <a:off x="1913159" y="1894927"/>
          <a:ext cx="1894927" cy="1894927"/>
        </a:xfrm>
        <a:prstGeom prst="ellipse">
          <a:avLst/>
        </a:prstGeom>
        <a:solidFill>
          <a:srgbClr val="B0C7E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CO" sz="2000" b="1" kern="1200" dirty="0">
              <a:solidFill>
                <a:schemeClr val="tx2">
                  <a:lumMod val="50000"/>
                </a:schemeClr>
              </a:solidFill>
            </a:rPr>
            <a:t>Local</a:t>
          </a:r>
          <a:endParaRPr lang="en-US" sz="2000" b="1" kern="1200" dirty="0">
            <a:solidFill>
              <a:schemeClr val="tx2">
                <a:lumMod val="50000"/>
              </a:schemeClr>
            </a:solidFill>
          </a:endParaRPr>
        </a:p>
      </dsp:txBody>
      <dsp:txXfrm>
        <a:off x="2190665" y="2368658"/>
        <a:ext cx="1339915" cy="9474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98D52-E338-4EBB-8965-956E0C512315}">
      <dsp:nvSpPr>
        <dsp:cNvPr id="0" name=""/>
        <dsp:cNvSpPr/>
      </dsp:nvSpPr>
      <dsp:spPr>
        <a:xfrm>
          <a:off x="1320962" y="552500"/>
          <a:ext cx="3762285" cy="3762285"/>
        </a:xfrm>
        <a:prstGeom prst="blockArc">
          <a:avLst>
            <a:gd name="adj1" fmla="val 12242868"/>
            <a:gd name="adj2" fmla="val 16555841"/>
            <a:gd name="adj3" fmla="val 463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B1E2D2E5-2FF0-4AAA-990A-AE4FC4D8686E}">
      <dsp:nvSpPr>
        <dsp:cNvPr id="0" name=""/>
        <dsp:cNvSpPr/>
      </dsp:nvSpPr>
      <dsp:spPr>
        <a:xfrm>
          <a:off x="1254224" y="687004"/>
          <a:ext cx="3762285" cy="3762285"/>
        </a:xfrm>
        <a:prstGeom prst="blockArc">
          <a:avLst>
            <a:gd name="adj1" fmla="val 7832015"/>
            <a:gd name="adj2" fmla="val 12523859"/>
            <a:gd name="adj3" fmla="val 463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EAB01A66-C538-4EFF-86E9-5F4D43D9A739}">
      <dsp:nvSpPr>
        <dsp:cNvPr id="0" name=""/>
        <dsp:cNvSpPr/>
      </dsp:nvSpPr>
      <dsp:spPr>
        <a:xfrm>
          <a:off x="1481871" y="919584"/>
          <a:ext cx="3762285" cy="3762285"/>
        </a:xfrm>
        <a:prstGeom prst="blockArc">
          <a:avLst>
            <a:gd name="adj1" fmla="val 2358319"/>
            <a:gd name="adj2" fmla="val 8441683"/>
            <a:gd name="adj3" fmla="val 463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4CA99903-246C-471B-B8E5-C1A0CD661B85}">
      <dsp:nvSpPr>
        <dsp:cNvPr id="0" name=""/>
        <dsp:cNvSpPr/>
      </dsp:nvSpPr>
      <dsp:spPr>
        <a:xfrm>
          <a:off x="1706929" y="689221"/>
          <a:ext cx="3762285" cy="3762285"/>
        </a:xfrm>
        <a:prstGeom prst="blockArc">
          <a:avLst>
            <a:gd name="adj1" fmla="val 20023753"/>
            <a:gd name="adj2" fmla="val 2961612"/>
            <a:gd name="adj3" fmla="val 463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893FE523-880E-482F-A461-49C8F3F370B4}">
      <dsp:nvSpPr>
        <dsp:cNvPr id="0" name=""/>
        <dsp:cNvSpPr/>
      </dsp:nvSpPr>
      <dsp:spPr>
        <a:xfrm>
          <a:off x="1648103" y="557200"/>
          <a:ext cx="3762285" cy="3762285"/>
        </a:xfrm>
        <a:prstGeom prst="blockArc">
          <a:avLst>
            <a:gd name="adj1" fmla="val 15942928"/>
            <a:gd name="adj2" fmla="val 20294228"/>
            <a:gd name="adj3" fmla="val 463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D68A8D50-0298-4523-9CC5-C1A7ABE8C405}">
      <dsp:nvSpPr>
        <dsp:cNvPr id="0" name=""/>
        <dsp:cNvSpPr/>
      </dsp:nvSpPr>
      <dsp:spPr>
        <a:xfrm>
          <a:off x="2526315" y="1579536"/>
          <a:ext cx="1731301" cy="1731301"/>
        </a:xfrm>
        <a:prstGeom prst="ellipse">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b="1" kern="1200" dirty="0">
              <a:solidFill>
                <a:srgbClr val="254061"/>
              </a:solidFill>
              <a:latin typeface="Berlin Sans FB Demi" pitchFamily="34" charset="0"/>
              <a:cs typeface="Aharoni" pitchFamily="2" charset="-79"/>
            </a:rPr>
            <a:t>Principios</a:t>
          </a:r>
          <a:endParaRPr lang="en-US" sz="2100" kern="1200" dirty="0"/>
        </a:p>
      </dsp:txBody>
      <dsp:txXfrm>
        <a:off x="2779858" y="1833079"/>
        <a:ext cx="1224215" cy="1224215"/>
      </dsp:txXfrm>
    </dsp:sp>
    <dsp:sp modelId="{F2EE6BEA-0120-4878-BB72-431A7D30CAD7}">
      <dsp:nvSpPr>
        <dsp:cNvPr id="0" name=""/>
        <dsp:cNvSpPr/>
      </dsp:nvSpPr>
      <dsp:spPr>
        <a:xfrm>
          <a:off x="2453632" y="8"/>
          <a:ext cx="1876668" cy="1211911"/>
        </a:xfrm>
        <a:prstGeom prst="ellipse">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accent3">
                  <a:lumMod val="20000"/>
                  <a:lumOff val="80000"/>
                </a:schemeClr>
              </a:solidFill>
            </a:rPr>
            <a:t>Participación</a:t>
          </a:r>
        </a:p>
      </dsp:txBody>
      <dsp:txXfrm>
        <a:off x="2728464" y="177488"/>
        <a:ext cx="1327004" cy="856951"/>
      </dsp:txXfrm>
    </dsp:sp>
    <dsp:sp modelId="{B1569CA7-BEB6-4FA6-AD5C-DC6A0115FC5E}">
      <dsp:nvSpPr>
        <dsp:cNvPr id="0" name=""/>
        <dsp:cNvSpPr/>
      </dsp:nvSpPr>
      <dsp:spPr>
        <a:xfrm>
          <a:off x="4273323" y="1151099"/>
          <a:ext cx="1924939" cy="1211911"/>
        </a:xfrm>
        <a:prstGeom prst="ellipse">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accent3">
                  <a:lumMod val="20000"/>
                  <a:lumOff val="80000"/>
                </a:schemeClr>
              </a:solidFill>
            </a:rPr>
            <a:t>Diversidad</a:t>
          </a:r>
        </a:p>
      </dsp:txBody>
      <dsp:txXfrm>
        <a:off x="4555224" y="1328579"/>
        <a:ext cx="1361137" cy="856951"/>
      </dsp:txXfrm>
    </dsp:sp>
    <dsp:sp modelId="{E14A4C44-4E28-4317-A21B-97CA8117CB2E}">
      <dsp:nvSpPr>
        <dsp:cNvPr id="0" name=""/>
        <dsp:cNvSpPr/>
      </dsp:nvSpPr>
      <dsp:spPr>
        <a:xfrm>
          <a:off x="3852693" y="3358749"/>
          <a:ext cx="1864307" cy="1211911"/>
        </a:xfrm>
        <a:prstGeom prst="ellipse">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accent3">
                  <a:lumMod val="20000"/>
                  <a:lumOff val="80000"/>
                </a:schemeClr>
              </a:solidFill>
            </a:rPr>
            <a:t>Autonomía</a:t>
          </a:r>
        </a:p>
      </dsp:txBody>
      <dsp:txXfrm>
        <a:off x="4125714" y="3536229"/>
        <a:ext cx="1318265" cy="856951"/>
      </dsp:txXfrm>
    </dsp:sp>
    <dsp:sp modelId="{4703964E-87CD-4A3A-87C3-2A59161DFC52}">
      <dsp:nvSpPr>
        <dsp:cNvPr id="0" name=""/>
        <dsp:cNvSpPr/>
      </dsp:nvSpPr>
      <dsp:spPr>
        <a:xfrm>
          <a:off x="1033645" y="3415635"/>
          <a:ext cx="1815067" cy="1098137"/>
        </a:xfrm>
        <a:prstGeom prst="ellipse">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endParaRPr lang="en-US" sz="1500" b="0" kern="1200" dirty="0">
            <a:solidFill>
              <a:schemeClr val="accent3">
                <a:lumMod val="20000"/>
                <a:lumOff val="80000"/>
              </a:schemeClr>
            </a:solidFill>
          </a:endParaRPr>
        </a:p>
      </dsp:txBody>
      <dsp:txXfrm>
        <a:off x="1299455" y="3576453"/>
        <a:ext cx="1283447" cy="776501"/>
      </dsp:txXfrm>
    </dsp:sp>
    <dsp:sp modelId="{5DEBFA64-0252-403C-93B1-42230E720415}">
      <dsp:nvSpPr>
        <dsp:cNvPr id="0" name=""/>
        <dsp:cNvSpPr/>
      </dsp:nvSpPr>
      <dsp:spPr>
        <a:xfrm>
          <a:off x="531400" y="1078903"/>
          <a:ext cx="1985353" cy="1211911"/>
        </a:xfrm>
        <a:prstGeom prst="ellipse">
          <a:avLst/>
        </a:prstGeom>
        <a:solidFill>
          <a:schemeClr val="accent1">
            <a:lumMod val="5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accent3">
                  <a:lumMod val="20000"/>
                  <a:lumOff val="80000"/>
                </a:schemeClr>
              </a:solidFill>
            </a:rPr>
            <a:t>Integralidad</a:t>
          </a:r>
          <a:endParaRPr lang="en-US" sz="1600" b="1" kern="1200" dirty="0">
            <a:solidFill>
              <a:schemeClr val="accent3">
                <a:lumMod val="20000"/>
                <a:lumOff val="80000"/>
              </a:schemeClr>
            </a:solidFill>
          </a:endParaRPr>
        </a:p>
      </dsp:txBody>
      <dsp:txXfrm>
        <a:off x="822148" y="1256383"/>
        <a:ext cx="1403857" cy="856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D4BF6-C640-4B96-9A8E-FDBF6A3FA884}">
      <dsp:nvSpPr>
        <dsp:cNvPr id="0" name=""/>
        <dsp:cNvSpPr/>
      </dsp:nvSpPr>
      <dsp:spPr>
        <a:xfrm>
          <a:off x="584191" y="243826"/>
          <a:ext cx="2487269" cy="1018220"/>
        </a:xfrm>
        <a:prstGeom prst="rightArrow">
          <a:avLst>
            <a:gd name="adj1" fmla="val 50000"/>
            <a:gd name="adj2" fmla="val 5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71012" numCol="1" spcCol="1270" anchor="ctr" anchorCtr="0">
          <a:noAutofit/>
        </a:bodyPr>
        <a:lstStyle/>
        <a:p>
          <a:pPr lvl="0" algn="l" defTabSz="889000">
            <a:lnSpc>
              <a:spcPct val="90000"/>
            </a:lnSpc>
            <a:spcBef>
              <a:spcPct val="0"/>
            </a:spcBef>
            <a:spcAft>
              <a:spcPct val="35000"/>
            </a:spcAft>
          </a:pPr>
          <a:r>
            <a:rPr lang="es-ES" sz="2000" b="1" kern="1200" dirty="0">
              <a:latin typeface="Berlin Sans FB Demi" pitchFamily="34" charset="0"/>
              <a:ea typeface="+mn-ea"/>
              <a:cs typeface="Aharoni" pitchFamily="2" charset="-79"/>
            </a:rPr>
            <a:t>Tipo III</a:t>
          </a:r>
        </a:p>
      </dsp:txBody>
      <dsp:txXfrm>
        <a:off x="584191" y="498381"/>
        <a:ext cx="2232714" cy="509110"/>
      </dsp:txXfrm>
    </dsp:sp>
    <dsp:sp modelId="{9B0C928A-B0D9-4C79-8E2C-4FDF16F07AFC}">
      <dsp:nvSpPr>
        <dsp:cNvPr id="0" name=""/>
        <dsp:cNvSpPr/>
      </dsp:nvSpPr>
      <dsp:spPr>
        <a:xfrm>
          <a:off x="1403215" y="2074466"/>
          <a:ext cx="1668245" cy="1018220"/>
        </a:xfrm>
        <a:prstGeom prst="rightArrow">
          <a:avLst>
            <a:gd name="adj1" fmla="val 50000"/>
            <a:gd name="adj2" fmla="val 50000"/>
          </a:avLst>
        </a:prstGeom>
        <a:solidFill>
          <a:srgbClr val="305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71012" numCol="1" spcCol="1270" anchor="ctr" anchorCtr="0">
          <a:noAutofit/>
        </a:bodyPr>
        <a:lstStyle/>
        <a:p>
          <a:pPr lvl="0" algn="l" defTabSz="889000">
            <a:lnSpc>
              <a:spcPct val="90000"/>
            </a:lnSpc>
            <a:spcBef>
              <a:spcPct val="0"/>
            </a:spcBef>
            <a:spcAft>
              <a:spcPct val="35000"/>
            </a:spcAft>
          </a:pPr>
          <a:r>
            <a:rPr lang="es-ES" sz="2000" b="1" kern="1200" dirty="0">
              <a:latin typeface="Berlin Sans FB Demi" pitchFamily="34" charset="0"/>
              <a:ea typeface="+mn-ea"/>
              <a:cs typeface="Aharoni" pitchFamily="2" charset="-79"/>
            </a:rPr>
            <a:t>Tipo II</a:t>
          </a:r>
        </a:p>
      </dsp:txBody>
      <dsp:txXfrm>
        <a:off x="1403215" y="2329021"/>
        <a:ext cx="1413690" cy="509110"/>
      </dsp:txXfrm>
    </dsp:sp>
    <dsp:sp modelId="{85ABFA5B-2F65-4C8C-A62A-586FD994114F}">
      <dsp:nvSpPr>
        <dsp:cNvPr id="0" name=""/>
        <dsp:cNvSpPr/>
      </dsp:nvSpPr>
      <dsp:spPr>
        <a:xfrm>
          <a:off x="1782322" y="3882077"/>
          <a:ext cx="1261105" cy="1018220"/>
        </a:xfrm>
        <a:prstGeom prst="rightArrow">
          <a:avLst>
            <a:gd name="adj1" fmla="val 50000"/>
            <a:gd name="adj2" fmla="val 50000"/>
          </a:avLst>
        </a:prstGeom>
        <a:solidFill>
          <a:srgbClr val="3E6C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71012" numCol="1" spcCol="1270" anchor="ctr" anchorCtr="0">
          <a:noAutofit/>
        </a:bodyPr>
        <a:lstStyle/>
        <a:p>
          <a:pPr lvl="0" algn="l" defTabSz="889000">
            <a:lnSpc>
              <a:spcPct val="90000"/>
            </a:lnSpc>
            <a:spcBef>
              <a:spcPct val="0"/>
            </a:spcBef>
            <a:spcAft>
              <a:spcPct val="35000"/>
            </a:spcAft>
          </a:pPr>
          <a:r>
            <a:rPr lang="es-ES" sz="2000" b="1" kern="1200" dirty="0">
              <a:latin typeface="Berlin Sans FB Demi" pitchFamily="34" charset="0"/>
              <a:ea typeface="+mn-ea"/>
              <a:cs typeface="Aharoni" pitchFamily="2" charset="-79"/>
            </a:rPr>
            <a:t>Tipo I</a:t>
          </a:r>
        </a:p>
      </dsp:txBody>
      <dsp:txXfrm>
        <a:off x="1782322" y="4136632"/>
        <a:ext cx="1006550" cy="509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s-CO" dirty="0"/>
          </a:p>
        </p:txBody>
      </p:sp>
      <p:sp>
        <p:nvSpPr>
          <p:cNvPr id="3" name="Marcador de fecha 2"/>
          <p:cNvSpPr>
            <a:spLocks noGrp="1"/>
          </p:cNvSpPr>
          <p:nvPr>
            <p:ph type="dt" idx="1"/>
          </p:nvPr>
        </p:nvSpPr>
        <p:spPr>
          <a:xfrm>
            <a:off x="3851342" y="0"/>
            <a:ext cx="2946347" cy="49821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B994B27-9A6E-41BB-89A2-8076125AF157}" type="datetimeFigureOut">
              <a:rPr lang="es-CO" altLang="es-CO"/>
              <a:pPr>
                <a:defRPr/>
              </a:pPr>
              <a:t>25/08/2017</a:t>
            </a:fld>
            <a:endParaRPr lang="es-CO" altLang="es-CO" dirty="0"/>
          </a:p>
        </p:txBody>
      </p:sp>
      <p:sp>
        <p:nvSpPr>
          <p:cNvPr id="4" name="Marcador de imagen de diapositiva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pPr lvl="0"/>
            <a:endParaRPr lang="es-CO" noProof="0" dirty="0"/>
          </a:p>
        </p:txBody>
      </p:sp>
      <p:sp>
        <p:nvSpPr>
          <p:cNvPr id="5" name="Marcador de notas 4"/>
          <p:cNvSpPr>
            <a:spLocks noGrp="1"/>
          </p:cNvSpPr>
          <p:nvPr>
            <p:ph type="body" sz="quarter" idx="3"/>
          </p:nvPr>
        </p:nvSpPr>
        <p:spPr>
          <a:xfrm>
            <a:off x="679927" y="4778722"/>
            <a:ext cx="5439410" cy="3909864"/>
          </a:xfrm>
          <a:prstGeom prst="rect">
            <a:avLst/>
          </a:prstGeom>
        </p:spPr>
        <p:txBody>
          <a:bodyPr vert="horz" wrap="square" lIns="91440" tIns="45720" rIns="91440" bIns="45720" numCol="1" anchor="t" anchorCtr="0" compatLnSpc="1">
            <a:prstTxWarp prst="textNoShape">
              <a:avLst/>
            </a:prstTxWarp>
          </a:bodyPr>
          <a:lstStyle/>
          <a:p>
            <a:pPr lvl="0"/>
            <a:r>
              <a:rPr lang="es-ES" altLang="es-CO" noProof="0"/>
              <a:t>Editar el estilo de texto del patrón</a:t>
            </a:r>
          </a:p>
          <a:p>
            <a:pPr lvl="1"/>
            <a:r>
              <a:rPr lang="es-ES" altLang="es-CO" noProof="0"/>
              <a:t>Segundo nivel</a:t>
            </a:r>
          </a:p>
          <a:p>
            <a:pPr lvl="2"/>
            <a:r>
              <a:rPr lang="es-ES" altLang="es-CO" noProof="0"/>
              <a:t>Tercer nivel</a:t>
            </a:r>
          </a:p>
          <a:p>
            <a:pPr lvl="3"/>
            <a:r>
              <a:rPr lang="es-ES" altLang="es-CO" noProof="0"/>
              <a:t>Cuarto nivel</a:t>
            </a:r>
          </a:p>
          <a:p>
            <a:pPr lvl="4"/>
            <a:r>
              <a:rPr lang="es-ES" altLang="es-CO" noProof="0"/>
              <a:t>Quinto nivel</a:t>
            </a:r>
            <a:endParaRPr lang="es-CO" altLang="es-CO" noProof="0"/>
          </a:p>
        </p:txBody>
      </p:sp>
      <p:sp>
        <p:nvSpPr>
          <p:cNvPr id="6" name="Marcador de pie de pá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s-CO" dirty="0"/>
          </a:p>
        </p:txBody>
      </p:sp>
      <p:sp>
        <p:nvSpPr>
          <p:cNvPr id="7" name="Marcador de número de diapositiva 6"/>
          <p:cNvSpPr>
            <a:spLocks noGrp="1"/>
          </p:cNvSpPr>
          <p:nvPr>
            <p:ph type="sldNum" sz="quarter" idx="5"/>
          </p:nvPr>
        </p:nvSpPr>
        <p:spPr>
          <a:xfrm>
            <a:off x="3851342" y="9431600"/>
            <a:ext cx="2946347" cy="49821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CA42474-A867-489B-B03A-448CDD4A9284}" type="slidenum">
              <a:rPr lang="es-CO" altLang="es-CO"/>
              <a:pPr>
                <a:defRPr/>
              </a:pPr>
              <a:t>‹Nº›</a:t>
            </a:fld>
            <a:endParaRPr lang="es-CO" altLang="es-CO" dirty="0"/>
          </a:p>
        </p:txBody>
      </p:sp>
    </p:spTree>
    <p:extLst>
      <p:ext uri="{BB962C8B-B14F-4D97-AF65-F5344CB8AC3E}">
        <p14:creationId xmlns:p14="http://schemas.microsoft.com/office/powerpoint/2010/main" val="2577797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C91DE3E-D0F6-4D56-911D-4853B0A744F1}" type="slidenum">
              <a:rPr lang="es-CO" smtClean="0"/>
              <a:t>62</a:t>
            </a:fld>
            <a:endParaRPr lang="es-CO" dirty="0"/>
          </a:p>
        </p:txBody>
      </p:sp>
    </p:spTree>
    <p:extLst>
      <p:ext uri="{BB962C8B-B14F-4D97-AF65-F5344CB8AC3E}">
        <p14:creationId xmlns:p14="http://schemas.microsoft.com/office/powerpoint/2010/main" val="873383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57200" y="6329363"/>
            <a:ext cx="2133600" cy="365125"/>
          </a:xfrm>
        </p:spPr>
        <p:txBody>
          <a:bodyPr/>
          <a:lstStyle>
            <a:lvl1pPr>
              <a:defRPr>
                <a:solidFill>
                  <a:srgbClr val="66CCFF"/>
                </a:solidFill>
                <a:latin typeface="Arial Rounded MT Bold" panose="020F0704030504030204" pitchFamily="34" charset="0"/>
              </a:defRPr>
            </a:lvl1pPr>
          </a:lstStyle>
          <a:p>
            <a:pPr>
              <a:defRPr/>
            </a:pPr>
            <a:fld id="{6B9821FB-A267-4409-ADFD-8EB6C630C1A7}" type="datetime1">
              <a:rPr lang="es-ES" altLang="es-CO" smtClean="0"/>
              <a:t>25/08/2017</a:t>
            </a:fld>
            <a:endParaRPr lang="es-ES" altLang="es-CO" dirty="0"/>
          </a:p>
        </p:txBody>
      </p:sp>
      <p:sp>
        <p:nvSpPr>
          <p:cNvPr id="5" name="Marcador de pie de página 4"/>
          <p:cNvSpPr>
            <a:spLocks noGrp="1"/>
          </p:cNvSpPr>
          <p:nvPr>
            <p:ph type="ftr" sz="quarter" idx="11"/>
          </p:nvPr>
        </p:nvSpPr>
        <p:spPr/>
        <p:txBody>
          <a:bodyPr/>
          <a:lstStyle>
            <a:lvl1pPr>
              <a:defRPr/>
            </a:lvl1pPr>
          </a:lstStyle>
          <a:p>
            <a:pPr>
              <a:defRPr/>
            </a:pPr>
            <a:endParaRPr lang="es-ES" dirty="0"/>
          </a:p>
        </p:txBody>
      </p:sp>
      <p:sp>
        <p:nvSpPr>
          <p:cNvPr id="6" name="Marcador de número de diapositiva 5"/>
          <p:cNvSpPr>
            <a:spLocks noGrp="1"/>
          </p:cNvSpPr>
          <p:nvPr>
            <p:ph type="sldNum" sz="quarter" idx="12"/>
          </p:nvPr>
        </p:nvSpPr>
        <p:spPr/>
        <p:txBody>
          <a:bodyPr/>
          <a:lstStyle>
            <a:lvl1pPr>
              <a:defRPr smtClean="0"/>
            </a:lvl1pPr>
          </a:lstStyle>
          <a:p>
            <a:pPr>
              <a:defRPr/>
            </a:pPr>
            <a:fld id="{3F21FE75-6AF1-4289-80E4-7F5B700857A8}" type="slidenum">
              <a:rPr lang="es-ES" altLang="es-CO"/>
              <a:pPr>
                <a:defRPr/>
              </a:pPr>
              <a:t>‹Nº›</a:t>
            </a:fld>
            <a:endParaRPr lang="es-ES" altLang="es-CO" dirty="0"/>
          </a:p>
        </p:txBody>
      </p:sp>
    </p:spTree>
    <p:extLst>
      <p:ext uri="{BB962C8B-B14F-4D97-AF65-F5344CB8AC3E}">
        <p14:creationId xmlns:p14="http://schemas.microsoft.com/office/powerpoint/2010/main" val="230373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B2D02CD9-30EB-454B-895F-FE48BE485ABA}" type="datetime1">
              <a:rPr lang="es-ES" altLang="es-CO" smtClean="0"/>
              <a:t>25/08/2017</a:t>
            </a:fld>
            <a:endParaRPr lang="es-ES" altLang="es-CO" dirty="0"/>
          </a:p>
        </p:txBody>
      </p:sp>
      <p:sp>
        <p:nvSpPr>
          <p:cNvPr id="5" name="Marcador de pie de página 4"/>
          <p:cNvSpPr>
            <a:spLocks noGrp="1"/>
          </p:cNvSpPr>
          <p:nvPr>
            <p:ph type="ftr" sz="quarter" idx="11"/>
          </p:nvPr>
        </p:nvSpPr>
        <p:spPr/>
        <p:txBody>
          <a:bodyPr/>
          <a:lstStyle>
            <a:lvl1pPr>
              <a:defRPr/>
            </a:lvl1pPr>
          </a:lstStyle>
          <a:p>
            <a:pPr>
              <a:defRPr/>
            </a:pPr>
            <a:endParaRPr lang="es-ES" dirty="0"/>
          </a:p>
        </p:txBody>
      </p:sp>
      <p:sp>
        <p:nvSpPr>
          <p:cNvPr id="6" name="Marcador de número de diapositiva 5"/>
          <p:cNvSpPr>
            <a:spLocks noGrp="1"/>
          </p:cNvSpPr>
          <p:nvPr>
            <p:ph type="sldNum" sz="quarter" idx="12"/>
          </p:nvPr>
        </p:nvSpPr>
        <p:spPr/>
        <p:txBody>
          <a:bodyPr/>
          <a:lstStyle>
            <a:lvl1pPr>
              <a:defRPr/>
            </a:lvl1pPr>
          </a:lstStyle>
          <a:p>
            <a:pPr>
              <a:defRPr/>
            </a:pPr>
            <a:fld id="{564F2813-B7A6-4481-B1A7-2D4DAEE7F25D}" type="slidenum">
              <a:rPr lang="es-ES" altLang="es-CO"/>
              <a:pPr>
                <a:defRPr/>
              </a:pPr>
              <a:t>‹Nº›</a:t>
            </a:fld>
            <a:endParaRPr lang="es-ES" altLang="es-CO" dirty="0"/>
          </a:p>
        </p:txBody>
      </p:sp>
    </p:spTree>
    <p:extLst>
      <p:ext uri="{BB962C8B-B14F-4D97-AF65-F5344CB8AC3E}">
        <p14:creationId xmlns:p14="http://schemas.microsoft.com/office/powerpoint/2010/main" val="267238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24DD2E38-240C-4AD0-BC67-788505E0B4E9}" type="datetime1">
              <a:rPr lang="es-ES" altLang="es-CO" smtClean="0"/>
              <a:t>25/08/2017</a:t>
            </a:fld>
            <a:endParaRPr lang="es-ES" altLang="es-CO" dirty="0"/>
          </a:p>
        </p:txBody>
      </p:sp>
      <p:sp>
        <p:nvSpPr>
          <p:cNvPr id="5" name="Marcador de pie de página 4"/>
          <p:cNvSpPr>
            <a:spLocks noGrp="1"/>
          </p:cNvSpPr>
          <p:nvPr>
            <p:ph type="ftr" sz="quarter" idx="11"/>
          </p:nvPr>
        </p:nvSpPr>
        <p:spPr/>
        <p:txBody>
          <a:bodyPr/>
          <a:lstStyle>
            <a:lvl1pPr>
              <a:defRPr/>
            </a:lvl1pPr>
          </a:lstStyle>
          <a:p>
            <a:pPr>
              <a:defRPr/>
            </a:pPr>
            <a:endParaRPr lang="es-ES" dirty="0"/>
          </a:p>
        </p:txBody>
      </p:sp>
      <p:sp>
        <p:nvSpPr>
          <p:cNvPr id="6" name="Marcador de número de diapositiva 5"/>
          <p:cNvSpPr>
            <a:spLocks noGrp="1"/>
          </p:cNvSpPr>
          <p:nvPr>
            <p:ph type="sldNum" sz="quarter" idx="12"/>
          </p:nvPr>
        </p:nvSpPr>
        <p:spPr/>
        <p:txBody>
          <a:bodyPr/>
          <a:lstStyle>
            <a:lvl1pPr>
              <a:defRPr/>
            </a:lvl1pPr>
          </a:lstStyle>
          <a:p>
            <a:pPr>
              <a:defRPr/>
            </a:pPr>
            <a:fld id="{AFC1CEC7-A8CE-493F-9744-C8B9807CCF77}" type="slidenum">
              <a:rPr lang="es-ES" altLang="es-CO"/>
              <a:pPr>
                <a:defRPr/>
              </a:pPr>
              <a:t>‹Nº›</a:t>
            </a:fld>
            <a:endParaRPr lang="es-ES" altLang="es-CO" dirty="0"/>
          </a:p>
        </p:txBody>
      </p:sp>
    </p:spTree>
    <p:extLst>
      <p:ext uri="{BB962C8B-B14F-4D97-AF65-F5344CB8AC3E}">
        <p14:creationId xmlns:p14="http://schemas.microsoft.com/office/powerpoint/2010/main" val="376514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solidFill>
                  <a:schemeClr val="tx2"/>
                </a:solidFill>
                <a:latin typeface="Arial Rounded MT Bold"/>
                <a:cs typeface="Arial Rounded MT Bold"/>
              </a:defRPr>
            </a:lvl1pPr>
          </a:lstStyle>
          <a:p>
            <a:r>
              <a:rPr lang="es-ES_tradnl"/>
              <a:t>Clic para editar título</a:t>
            </a:r>
            <a:endParaRPr lang="es-ES"/>
          </a:p>
        </p:txBody>
      </p:sp>
      <p:sp>
        <p:nvSpPr>
          <p:cNvPr id="3" name="Marcador de contenido 2"/>
          <p:cNvSpPr>
            <a:spLocks noGrp="1"/>
          </p:cNvSpPr>
          <p:nvPr>
            <p:ph idx="1"/>
          </p:nvPr>
        </p:nvSpPr>
        <p:spPr>
          <a:xfrm>
            <a:off x="518510" y="1600200"/>
            <a:ext cx="8229600" cy="4525963"/>
          </a:xfrm>
        </p:spPr>
        <p:txBody>
          <a:bodyPr/>
          <a:lstStyle>
            <a:lvl1pPr>
              <a:defRPr>
                <a:solidFill>
                  <a:srgbClr val="1F497D"/>
                </a:solidFill>
                <a:latin typeface="Arial Rounded MT Bold"/>
                <a:cs typeface="Arial Rounded MT Bold"/>
              </a:defRPr>
            </a:lvl1pPr>
            <a:lvl2pPr>
              <a:defRPr>
                <a:solidFill>
                  <a:srgbClr val="1F497D"/>
                </a:solidFill>
                <a:latin typeface="Arial Rounded MT Bold"/>
                <a:cs typeface="Arial Rounded MT Bold"/>
              </a:defRPr>
            </a:lvl2pPr>
            <a:lvl3pPr>
              <a:defRPr>
                <a:solidFill>
                  <a:srgbClr val="1F497D"/>
                </a:solidFill>
                <a:latin typeface="Arial Rounded MT Bold"/>
                <a:cs typeface="Arial Rounded MT Bold"/>
              </a:defRPr>
            </a:lvl3pPr>
            <a:lvl4pPr>
              <a:defRPr>
                <a:solidFill>
                  <a:srgbClr val="1F497D"/>
                </a:solidFill>
                <a:latin typeface="Arial Rounded MT Bold"/>
                <a:cs typeface="Arial Rounded MT Bold"/>
              </a:defRPr>
            </a:lvl4pPr>
            <a:lvl5pPr>
              <a:defRPr>
                <a:solidFill>
                  <a:srgbClr val="1F497D"/>
                </a:solidFill>
                <a:latin typeface="Arial Rounded MT Bold"/>
                <a:cs typeface="Arial Rounded MT Bold"/>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lvl1pPr>
              <a:defRPr/>
            </a:lvl1pPr>
          </a:lstStyle>
          <a:p>
            <a:pPr>
              <a:defRPr/>
            </a:pPr>
            <a:fld id="{5569EF2E-58AA-43B7-88EC-1F291233622D}" type="datetime1">
              <a:rPr lang="es-ES" altLang="es-CO" smtClean="0"/>
              <a:t>25/08/2017</a:t>
            </a:fld>
            <a:endParaRPr lang="es-ES" altLang="es-CO" dirty="0"/>
          </a:p>
        </p:txBody>
      </p:sp>
      <p:sp>
        <p:nvSpPr>
          <p:cNvPr id="5" name="Marcador de pie de página 4"/>
          <p:cNvSpPr>
            <a:spLocks noGrp="1"/>
          </p:cNvSpPr>
          <p:nvPr>
            <p:ph type="ftr" sz="quarter" idx="11"/>
          </p:nvPr>
        </p:nvSpPr>
        <p:spPr/>
        <p:txBody>
          <a:bodyPr/>
          <a:lstStyle>
            <a:lvl1pPr>
              <a:defRPr/>
            </a:lvl1pPr>
          </a:lstStyle>
          <a:p>
            <a:pPr>
              <a:defRPr/>
            </a:pPr>
            <a:endParaRPr lang="es-ES" dirty="0"/>
          </a:p>
        </p:txBody>
      </p:sp>
      <p:sp>
        <p:nvSpPr>
          <p:cNvPr id="6" name="Marcador de número de diapositiva 5"/>
          <p:cNvSpPr>
            <a:spLocks noGrp="1"/>
          </p:cNvSpPr>
          <p:nvPr>
            <p:ph type="sldNum" sz="quarter" idx="12"/>
          </p:nvPr>
        </p:nvSpPr>
        <p:spPr/>
        <p:txBody>
          <a:bodyPr/>
          <a:lstStyle>
            <a:lvl1pPr>
              <a:defRPr/>
            </a:lvl1pPr>
          </a:lstStyle>
          <a:p>
            <a:pPr>
              <a:defRPr/>
            </a:pPr>
            <a:fld id="{C1A03DE7-A9A5-4A3F-BE44-40CDA0E7E7C7}" type="slidenum">
              <a:rPr lang="es-ES" altLang="es-CO"/>
              <a:pPr>
                <a:defRPr/>
              </a:pPr>
              <a:t>‹Nº›</a:t>
            </a:fld>
            <a:endParaRPr lang="es-ES" altLang="es-CO" dirty="0"/>
          </a:p>
        </p:txBody>
      </p:sp>
    </p:spTree>
    <p:extLst>
      <p:ext uri="{BB962C8B-B14F-4D97-AF65-F5344CB8AC3E}">
        <p14:creationId xmlns:p14="http://schemas.microsoft.com/office/powerpoint/2010/main" val="199418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1527EEAB-CB1A-4D9D-9B50-D64B1CCCFF19}" type="datetime1">
              <a:rPr lang="es-ES" altLang="es-CO" smtClean="0"/>
              <a:t>25/08/2017</a:t>
            </a:fld>
            <a:endParaRPr lang="es-ES" altLang="es-CO" dirty="0"/>
          </a:p>
        </p:txBody>
      </p:sp>
      <p:sp>
        <p:nvSpPr>
          <p:cNvPr id="5" name="Marcador de pie de página 4"/>
          <p:cNvSpPr>
            <a:spLocks noGrp="1"/>
          </p:cNvSpPr>
          <p:nvPr>
            <p:ph type="ftr" sz="quarter" idx="11"/>
          </p:nvPr>
        </p:nvSpPr>
        <p:spPr/>
        <p:txBody>
          <a:bodyPr/>
          <a:lstStyle>
            <a:lvl1pPr>
              <a:defRPr/>
            </a:lvl1pPr>
          </a:lstStyle>
          <a:p>
            <a:pPr>
              <a:defRPr/>
            </a:pPr>
            <a:endParaRPr lang="es-ES" dirty="0"/>
          </a:p>
        </p:txBody>
      </p:sp>
      <p:sp>
        <p:nvSpPr>
          <p:cNvPr id="6" name="Marcador de número de diapositiva 5"/>
          <p:cNvSpPr>
            <a:spLocks noGrp="1"/>
          </p:cNvSpPr>
          <p:nvPr>
            <p:ph type="sldNum" sz="quarter" idx="12"/>
          </p:nvPr>
        </p:nvSpPr>
        <p:spPr/>
        <p:txBody>
          <a:bodyPr/>
          <a:lstStyle>
            <a:lvl1pPr>
              <a:defRPr/>
            </a:lvl1pPr>
          </a:lstStyle>
          <a:p>
            <a:pPr>
              <a:defRPr/>
            </a:pPr>
            <a:fld id="{DC9274AB-D5AC-4172-BDB1-3116651821EA}" type="slidenum">
              <a:rPr lang="es-ES" altLang="es-CO"/>
              <a:pPr>
                <a:defRPr/>
              </a:pPr>
              <a:t>‹Nº›</a:t>
            </a:fld>
            <a:endParaRPr lang="es-ES" altLang="es-CO" dirty="0"/>
          </a:p>
        </p:txBody>
      </p:sp>
    </p:spTree>
    <p:extLst>
      <p:ext uri="{BB962C8B-B14F-4D97-AF65-F5344CB8AC3E}">
        <p14:creationId xmlns:p14="http://schemas.microsoft.com/office/powerpoint/2010/main" val="54233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3"/>
          <p:cNvSpPr>
            <a:spLocks noGrp="1"/>
          </p:cNvSpPr>
          <p:nvPr>
            <p:ph type="dt" sz="half" idx="10"/>
          </p:nvPr>
        </p:nvSpPr>
        <p:spPr/>
        <p:txBody>
          <a:bodyPr/>
          <a:lstStyle>
            <a:lvl1pPr>
              <a:defRPr/>
            </a:lvl1pPr>
          </a:lstStyle>
          <a:p>
            <a:pPr>
              <a:defRPr/>
            </a:pPr>
            <a:fld id="{EEB3187D-2EE0-4CC2-8A11-6109F42B3454}" type="datetime1">
              <a:rPr lang="es-ES" altLang="es-CO" smtClean="0"/>
              <a:t>25/08/2017</a:t>
            </a:fld>
            <a:endParaRPr lang="es-ES" altLang="es-CO" dirty="0"/>
          </a:p>
        </p:txBody>
      </p:sp>
      <p:sp>
        <p:nvSpPr>
          <p:cNvPr id="6" name="Marcador de pie de página 4"/>
          <p:cNvSpPr>
            <a:spLocks noGrp="1"/>
          </p:cNvSpPr>
          <p:nvPr>
            <p:ph type="ftr" sz="quarter" idx="11"/>
          </p:nvPr>
        </p:nvSpPr>
        <p:spPr/>
        <p:txBody>
          <a:bodyPr/>
          <a:lstStyle>
            <a:lvl1pPr>
              <a:defRPr/>
            </a:lvl1pPr>
          </a:lstStyle>
          <a:p>
            <a:pPr>
              <a:defRPr/>
            </a:pPr>
            <a:endParaRPr lang="es-ES" dirty="0"/>
          </a:p>
        </p:txBody>
      </p:sp>
      <p:sp>
        <p:nvSpPr>
          <p:cNvPr id="7" name="Marcador de número de diapositiva 5"/>
          <p:cNvSpPr>
            <a:spLocks noGrp="1"/>
          </p:cNvSpPr>
          <p:nvPr>
            <p:ph type="sldNum" sz="quarter" idx="12"/>
          </p:nvPr>
        </p:nvSpPr>
        <p:spPr/>
        <p:txBody>
          <a:bodyPr/>
          <a:lstStyle>
            <a:lvl1pPr>
              <a:defRPr/>
            </a:lvl1pPr>
          </a:lstStyle>
          <a:p>
            <a:pPr>
              <a:defRPr/>
            </a:pPr>
            <a:fld id="{11C55C48-83C9-4AF2-AA20-443F33227980}" type="slidenum">
              <a:rPr lang="es-ES" altLang="es-CO"/>
              <a:pPr>
                <a:defRPr/>
              </a:pPr>
              <a:t>‹Nº›</a:t>
            </a:fld>
            <a:endParaRPr lang="es-ES" altLang="es-CO" dirty="0"/>
          </a:p>
        </p:txBody>
      </p:sp>
    </p:spTree>
    <p:extLst>
      <p:ext uri="{BB962C8B-B14F-4D97-AF65-F5344CB8AC3E}">
        <p14:creationId xmlns:p14="http://schemas.microsoft.com/office/powerpoint/2010/main" val="280905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3"/>
          <p:cNvSpPr>
            <a:spLocks noGrp="1"/>
          </p:cNvSpPr>
          <p:nvPr>
            <p:ph type="dt" sz="half" idx="10"/>
          </p:nvPr>
        </p:nvSpPr>
        <p:spPr/>
        <p:txBody>
          <a:bodyPr/>
          <a:lstStyle>
            <a:lvl1pPr>
              <a:defRPr/>
            </a:lvl1pPr>
          </a:lstStyle>
          <a:p>
            <a:pPr>
              <a:defRPr/>
            </a:pPr>
            <a:fld id="{7075D17F-81DE-4AB2-8486-C4EA7EA7E6E2}" type="datetime1">
              <a:rPr lang="es-ES" altLang="es-CO" smtClean="0"/>
              <a:t>25/08/2017</a:t>
            </a:fld>
            <a:endParaRPr lang="es-ES" altLang="es-CO" dirty="0"/>
          </a:p>
        </p:txBody>
      </p:sp>
      <p:sp>
        <p:nvSpPr>
          <p:cNvPr id="8" name="Marcador de pie de página 4"/>
          <p:cNvSpPr>
            <a:spLocks noGrp="1"/>
          </p:cNvSpPr>
          <p:nvPr>
            <p:ph type="ftr" sz="quarter" idx="11"/>
          </p:nvPr>
        </p:nvSpPr>
        <p:spPr/>
        <p:txBody>
          <a:bodyPr/>
          <a:lstStyle>
            <a:lvl1pPr>
              <a:defRPr/>
            </a:lvl1pPr>
          </a:lstStyle>
          <a:p>
            <a:pPr>
              <a:defRPr/>
            </a:pPr>
            <a:endParaRPr lang="es-ES" dirty="0"/>
          </a:p>
        </p:txBody>
      </p:sp>
      <p:sp>
        <p:nvSpPr>
          <p:cNvPr id="9" name="Marcador de número de diapositiva 5"/>
          <p:cNvSpPr>
            <a:spLocks noGrp="1"/>
          </p:cNvSpPr>
          <p:nvPr>
            <p:ph type="sldNum" sz="quarter" idx="12"/>
          </p:nvPr>
        </p:nvSpPr>
        <p:spPr/>
        <p:txBody>
          <a:bodyPr/>
          <a:lstStyle>
            <a:lvl1pPr>
              <a:defRPr/>
            </a:lvl1pPr>
          </a:lstStyle>
          <a:p>
            <a:pPr>
              <a:defRPr/>
            </a:pPr>
            <a:fld id="{8EC4A16F-A7AA-43C8-A19E-595F4C7F5E2A}" type="slidenum">
              <a:rPr lang="es-ES" altLang="es-CO"/>
              <a:pPr>
                <a:defRPr/>
              </a:pPr>
              <a:t>‹Nº›</a:t>
            </a:fld>
            <a:endParaRPr lang="es-ES" altLang="es-CO" dirty="0"/>
          </a:p>
        </p:txBody>
      </p:sp>
    </p:spTree>
    <p:extLst>
      <p:ext uri="{BB962C8B-B14F-4D97-AF65-F5344CB8AC3E}">
        <p14:creationId xmlns:p14="http://schemas.microsoft.com/office/powerpoint/2010/main" val="316477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482C9C1B-5636-4E5E-9BFC-65CD7A5A7839}" type="datetime1">
              <a:rPr lang="es-ES" altLang="es-CO" smtClean="0"/>
              <a:t>25/08/2017</a:t>
            </a:fld>
            <a:endParaRPr lang="es-ES" altLang="es-CO" dirty="0"/>
          </a:p>
        </p:txBody>
      </p:sp>
      <p:sp>
        <p:nvSpPr>
          <p:cNvPr id="4" name="Marcador de pie de página 4"/>
          <p:cNvSpPr>
            <a:spLocks noGrp="1"/>
          </p:cNvSpPr>
          <p:nvPr>
            <p:ph type="ftr" sz="quarter" idx="11"/>
          </p:nvPr>
        </p:nvSpPr>
        <p:spPr/>
        <p:txBody>
          <a:bodyPr/>
          <a:lstStyle>
            <a:lvl1pPr>
              <a:defRPr/>
            </a:lvl1pPr>
          </a:lstStyle>
          <a:p>
            <a:pPr>
              <a:defRPr/>
            </a:pPr>
            <a:endParaRPr lang="es-ES" dirty="0"/>
          </a:p>
        </p:txBody>
      </p:sp>
      <p:sp>
        <p:nvSpPr>
          <p:cNvPr id="5" name="Marcador de número de diapositiva 5"/>
          <p:cNvSpPr>
            <a:spLocks noGrp="1"/>
          </p:cNvSpPr>
          <p:nvPr>
            <p:ph type="sldNum" sz="quarter" idx="12"/>
          </p:nvPr>
        </p:nvSpPr>
        <p:spPr/>
        <p:txBody>
          <a:bodyPr/>
          <a:lstStyle>
            <a:lvl1pPr>
              <a:defRPr/>
            </a:lvl1pPr>
          </a:lstStyle>
          <a:p>
            <a:pPr>
              <a:defRPr/>
            </a:pPr>
            <a:fld id="{6CA56064-B073-457D-B8C8-514E70165056}" type="slidenum">
              <a:rPr lang="es-ES" altLang="es-CO"/>
              <a:pPr>
                <a:defRPr/>
              </a:pPr>
              <a:t>‹Nº›</a:t>
            </a:fld>
            <a:endParaRPr lang="es-ES" altLang="es-CO" dirty="0"/>
          </a:p>
        </p:txBody>
      </p:sp>
    </p:spTree>
    <p:extLst>
      <p:ext uri="{BB962C8B-B14F-4D97-AF65-F5344CB8AC3E}">
        <p14:creationId xmlns:p14="http://schemas.microsoft.com/office/powerpoint/2010/main" val="253235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88807361-49E7-4DD4-AC3C-2111209103DA}" type="datetime1">
              <a:rPr lang="es-ES" altLang="es-CO" smtClean="0"/>
              <a:t>25/08/2017</a:t>
            </a:fld>
            <a:endParaRPr lang="es-ES" altLang="es-CO" dirty="0"/>
          </a:p>
        </p:txBody>
      </p:sp>
      <p:sp>
        <p:nvSpPr>
          <p:cNvPr id="3" name="Marcador de pie de página 4"/>
          <p:cNvSpPr>
            <a:spLocks noGrp="1"/>
          </p:cNvSpPr>
          <p:nvPr>
            <p:ph type="ftr" sz="quarter" idx="11"/>
          </p:nvPr>
        </p:nvSpPr>
        <p:spPr/>
        <p:txBody>
          <a:bodyPr/>
          <a:lstStyle>
            <a:lvl1pPr>
              <a:defRPr/>
            </a:lvl1pPr>
          </a:lstStyle>
          <a:p>
            <a:pPr>
              <a:defRPr/>
            </a:pPr>
            <a:endParaRPr lang="es-ES" dirty="0"/>
          </a:p>
        </p:txBody>
      </p:sp>
      <p:sp>
        <p:nvSpPr>
          <p:cNvPr id="4" name="Marcador de número de diapositiva 5"/>
          <p:cNvSpPr>
            <a:spLocks noGrp="1"/>
          </p:cNvSpPr>
          <p:nvPr>
            <p:ph type="sldNum" sz="quarter" idx="12"/>
          </p:nvPr>
        </p:nvSpPr>
        <p:spPr/>
        <p:txBody>
          <a:bodyPr/>
          <a:lstStyle>
            <a:lvl1pPr>
              <a:defRPr/>
            </a:lvl1pPr>
          </a:lstStyle>
          <a:p>
            <a:pPr>
              <a:defRPr/>
            </a:pPr>
            <a:fld id="{1A67CAF5-8828-4FDC-B05D-A32DC3D81AEF}" type="slidenum">
              <a:rPr lang="es-ES" altLang="es-CO"/>
              <a:pPr>
                <a:defRPr/>
              </a:pPr>
              <a:t>‹Nº›</a:t>
            </a:fld>
            <a:endParaRPr lang="es-ES" altLang="es-CO" dirty="0"/>
          </a:p>
        </p:txBody>
      </p:sp>
    </p:spTree>
    <p:extLst>
      <p:ext uri="{BB962C8B-B14F-4D97-AF65-F5344CB8AC3E}">
        <p14:creationId xmlns:p14="http://schemas.microsoft.com/office/powerpoint/2010/main" val="3578838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26064A5F-57CD-4EF0-89EB-524B86CE5B35}" type="datetime1">
              <a:rPr lang="es-ES" altLang="es-CO" smtClean="0"/>
              <a:t>25/08/2017</a:t>
            </a:fld>
            <a:endParaRPr lang="es-ES" altLang="es-CO" dirty="0"/>
          </a:p>
        </p:txBody>
      </p:sp>
      <p:sp>
        <p:nvSpPr>
          <p:cNvPr id="6" name="Marcador de pie de página 4"/>
          <p:cNvSpPr>
            <a:spLocks noGrp="1"/>
          </p:cNvSpPr>
          <p:nvPr>
            <p:ph type="ftr" sz="quarter" idx="11"/>
          </p:nvPr>
        </p:nvSpPr>
        <p:spPr/>
        <p:txBody>
          <a:bodyPr/>
          <a:lstStyle>
            <a:lvl1pPr>
              <a:defRPr/>
            </a:lvl1pPr>
          </a:lstStyle>
          <a:p>
            <a:pPr>
              <a:defRPr/>
            </a:pPr>
            <a:endParaRPr lang="es-ES" dirty="0"/>
          </a:p>
        </p:txBody>
      </p:sp>
      <p:sp>
        <p:nvSpPr>
          <p:cNvPr id="7" name="Marcador de número de diapositiva 5"/>
          <p:cNvSpPr>
            <a:spLocks noGrp="1"/>
          </p:cNvSpPr>
          <p:nvPr>
            <p:ph type="sldNum" sz="quarter" idx="12"/>
          </p:nvPr>
        </p:nvSpPr>
        <p:spPr/>
        <p:txBody>
          <a:bodyPr/>
          <a:lstStyle>
            <a:lvl1pPr>
              <a:defRPr/>
            </a:lvl1pPr>
          </a:lstStyle>
          <a:p>
            <a:pPr>
              <a:defRPr/>
            </a:pPr>
            <a:fld id="{8713F9BE-B019-47CC-8440-9F2DFACE1D04}" type="slidenum">
              <a:rPr lang="es-ES" altLang="es-CO"/>
              <a:pPr>
                <a:defRPr/>
              </a:pPr>
              <a:t>‹Nº›</a:t>
            </a:fld>
            <a:endParaRPr lang="es-ES" altLang="es-CO" dirty="0"/>
          </a:p>
        </p:txBody>
      </p:sp>
    </p:spTree>
    <p:extLst>
      <p:ext uri="{BB962C8B-B14F-4D97-AF65-F5344CB8AC3E}">
        <p14:creationId xmlns:p14="http://schemas.microsoft.com/office/powerpoint/2010/main" val="375690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C6B22114-9C81-4967-BCE0-2F861124173E}" type="datetime1">
              <a:rPr lang="es-ES" altLang="es-CO" smtClean="0"/>
              <a:t>25/08/2017</a:t>
            </a:fld>
            <a:endParaRPr lang="es-ES" altLang="es-CO" dirty="0"/>
          </a:p>
        </p:txBody>
      </p:sp>
      <p:sp>
        <p:nvSpPr>
          <p:cNvPr id="6" name="Marcador de pie de página 4"/>
          <p:cNvSpPr>
            <a:spLocks noGrp="1"/>
          </p:cNvSpPr>
          <p:nvPr>
            <p:ph type="ftr" sz="quarter" idx="11"/>
          </p:nvPr>
        </p:nvSpPr>
        <p:spPr/>
        <p:txBody>
          <a:bodyPr/>
          <a:lstStyle>
            <a:lvl1pPr>
              <a:defRPr/>
            </a:lvl1pPr>
          </a:lstStyle>
          <a:p>
            <a:pPr>
              <a:defRPr/>
            </a:pPr>
            <a:endParaRPr lang="es-ES" dirty="0"/>
          </a:p>
        </p:txBody>
      </p:sp>
      <p:sp>
        <p:nvSpPr>
          <p:cNvPr id="7" name="Marcador de número de diapositiva 5"/>
          <p:cNvSpPr>
            <a:spLocks noGrp="1"/>
          </p:cNvSpPr>
          <p:nvPr>
            <p:ph type="sldNum" sz="quarter" idx="12"/>
          </p:nvPr>
        </p:nvSpPr>
        <p:spPr/>
        <p:txBody>
          <a:bodyPr/>
          <a:lstStyle>
            <a:lvl1pPr>
              <a:defRPr/>
            </a:lvl1pPr>
          </a:lstStyle>
          <a:p>
            <a:pPr>
              <a:defRPr/>
            </a:pPr>
            <a:fld id="{78D195B7-FAF5-4CA4-8BC0-C2FC5838C5F0}" type="slidenum">
              <a:rPr lang="es-ES" altLang="es-CO"/>
              <a:pPr>
                <a:defRPr/>
              </a:pPr>
              <a:t>‹Nº›</a:t>
            </a:fld>
            <a:endParaRPr lang="es-ES" altLang="es-CO" dirty="0"/>
          </a:p>
        </p:txBody>
      </p:sp>
    </p:spTree>
    <p:extLst>
      <p:ext uri="{BB962C8B-B14F-4D97-AF65-F5344CB8AC3E}">
        <p14:creationId xmlns:p14="http://schemas.microsoft.com/office/powerpoint/2010/main" val="108124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ES" altLang="es-CO"/>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ES" altLang="es-CO"/>
          </a:p>
        </p:txBody>
      </p:sp>
      <p:sp>
        <p:nvSpPr>
          <p:cNvPr id="4" name="Marcador de fech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2B5E558F-0E2C-4F5E-97DC-D2E12AB0C2AD}" type="datetime1">
              <a:rPr lang="es-ES" altLang="es-CO" smtClean="0"/>
              <a:t>25/08/2017</a:t>
            </a:fld>
            <a:endParaRPr lang="es-ES" altLang="es-CO"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38CDDA4-6478-45D0-8E08-F4CA3398A629}" type="slidenum">
              <a:rPr lang="es-ES" altLang="es-CO"/>
              <a:pPr>
                <a:defRPr/>
              </a:pPr>
              <a:t>‹Nº›</a:t>
            </a:fld>
            <a:endParaRPr lang="es-ES" altLang="es-CO" dirty="0"/>
          </a:p>
        </p:txBody>
      </p:sp>
      <p:pic>
        <p:nvPicPr>
          <p:cNvPr id="1031"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fecha 3"/>
          <p:cNvSpPr txBox="1">
            <a:spLocks/>
          </p:cNvSpPr>
          <p:nvPr/>
        </p:nvSpPr>
        <p:spPr>
          <a:xfrm>
            <a:off x="457200" y="6278563"/>
            <a:ext cx="2447925" cy="365125"/>
          </a:xfrm>
          <a:prstGeom prst="rect">
            <a:avLst/>
          </a:prstGeom>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s-ES" altLang="es-CO" sz="1200" dirty="0">
                <a:solidFill>
                  <a:srgbClr val="66CCFF"/>
                </a:solidFill>
                <a:latin typeface="Arial Rounded MT Bold" panose="020F0704030504030204" pitchFamily="34" charset="0"/>
              </a:rPr>
              <a:t>Bogotá </a:t>
            </a:r>
          </a:p>
          <a:p>
            <a:pPr eaLnBrk="1" hangingPunct="1">
              <a:defRPr/>
            </a:pPr>
            <a:r>
              <a:rPr lang="es-ES" altLang="es-CO" sz="1200" dirty="0">
                <a:solidFill>
                  <a:srgbClr val="66CCFF"/>
                </a:solidFill>
                <a:latin typeface="Arial Rounded MT Bold" panose="020F0704030504030204" pitchFamily="34" charset="0"/>
              </a:rPr>
              <a:t>Ciudad Educadora</a:t>
            </a:r>
          </a:p>
          <a:p>
            <a:pPr eaLnBrk="1" hangingPunct="1">
              <a:defRPr/>
            </a:pPr>
            <a:endParaRPr lang="es-ES" altLang="es-CO" sz="1200" dirty="0">
              <a:solidFill>
                <a:srgbClr val="66CCFF"/>
              </a:solidFill>
              <a:latin typeface="Arial Rounded MT Bold" panose="020F0704030504030204"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5.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5"/>
          <p:cNvPicPr>
            <a:picLocks noChangeAspect="1"/>
          </p:cNvPicPr>
          <p:nvPr/>
        </p:nvPicPr>
        <p:blipFill rotWithShape="1">
          <a:blip r:embed="rId2"/>
          <a:srcRect b="4780"/>
          <a:stretch/>
        </p:blipFill>
        <p:spPr>
          <a:xfrm>
            <a:off x="-161925" y="2599242"/>
            <a:ext cx="9144000" cy="4258757"/>
          </a:xfrm>
          <a:prstGeom prst="rect">
            <a:avLst/>
          </a:prstGeom>
        </p:spPr>
      </p:pic>
      <p:sp>
        <p:nvSpPr>
          <p:cNvPr id="3" name="2 CuadroTexto"/>
          <p:cNvSpPr txBox="1"/>
          <p:nvPr/>
        </p:nvSpPr>
        <p:spPr>
          <a:xfrm>
            <a:off x="4617085" y="6139507"/>
            <a:ext cx="4531360" cy="707886"/>
          </a:xfrm>
          <a:prstGeom prst="rect">
            <a:avLst/>
          </a:prstGeom>
          <a:solidFill>
            <a:srgbClr val="DCE6F2">
              <a:alpha val="50196"/>
            </a:srgbClr>
          </a:solidFill>
        </p:spPr>
        <p:txBody>
          <a:bodyPr wrap="square" rtlCol="0">
            <a:spAutoFit/>
          </a:bodyPr>
          <a:lstStyle/>
          <a:p>
            <a:pPr algn="r"/>
            <a:r>
              <a:rPr lang="es-CO" sz="2000" b="1" dirty="0">
                <a:solidFill>
                  <a:schemeClr val="tx2">
                    <a:lumMod val="50000"/>
                  </a:schemeClr>
                </a:solidFill>
              </a:rPr>
              <a:t>Comité Distrital de Convivencia Escolar</a:t>
            </a:r>
          </a:p>
          <a:p>
            <a:pPr algn="r"/>
            <a:r>
              <a:rPr lang="es-CO" sz="2000" b="1" dirty="0">
                <a:solidFill>
                  <a:schemeClr val="tx2">
                    <a:lumMod val="50000"/>
                  </a:schemeClr>
                </a:solidFill>
              </a:rPr>
              <a:t>Julio 27 de 2017</a:t>
            </a:r>
            <a:endParaRPr lang="en-US" sz="2000" b="1" dirty="0">
              <a:solidFill>
                <a:schemeClr val="tx2">
                  <a:lumMod val="50000"/>
                </a:schemeClr>
              </a:solidFill>
            </a:endParaRPr>
          </a:p>
        </p:txBody>
      </p:sp>
      <p:sp>
        <p:nvSpPr>
          <p:cNvPr id="2" name="1 Rectángulo"/>
          <p:cNvSpPr/>
          <p:nvPr/>
        </p:nvSpPr>
        <p:spPr>
          <a:xfrm>
            <a:off x="0" y="201700"/>
            <a:ext cx="9144000" cy="2031325"/>
          </a:xfrm>
          <a:prstGeom prst="rect">
            <a:avLst/>
          </a:prstGeom>
          <a:noFill/>
          <a:ln>
            <a:noFill/>
          </a:ln>
        </p:spPr>
        <p:txBody>
          <a:bodyPr wrap="square">
            <a:spAutoFit/>
          </a:bodyPr>
          <a:lstStyle/>
          <a:p>
            <a:pPr algn="ctr" eaLnBrk="1" hangingPunct="1"/>
            <a:r>
              <a:rPr lang="es-CO" sz="2800" b="1" dirty="0">
                <a:solidFill>
                  <a:srgbClr val="254061"/>
                </a:solidFill>
                <a:latin typeface="Berlin Sans FB Demi" pitchFamily="34" charset="0"/>
                <a:cs typeface="Aharoni" pitchFamily="2" charset="-79"/>
              </a:rPr>
              <a:t>Divulgación de protocolos de atención a situaciones que afectan la convivencia escolar y el ejercicio de los derechos humanos, sexuales y reproductivos de los niños, niñas y adolescentes</a:t>
            </a:r>
          </a:p>
          <a:p>
            <a:pPr algn="ctr" eaLnBrk="1" hangingPunct="1"/>
            <a:endParaRPr lang="es-CO" sz="1400" dirty="0">
              <a:solidFill>
                <a:srgbClr val="254061"/>
              </a:solidFill>
              <a:latin typeface="+mn-lt"/>
              <a:cs typeface="Aharoni" pitchFamily="2" charset="-79"/>
            </a:endParaRPr>
          </a:p>
        </p:txBody>
      </p:sp>
    </p:spTree>
    <p:extLst>
      <p:ext uri="{BB962C8B-B14F-4D97-AF65-F5344CB8AC3E}">
        <p14:creationId xmlns:p14="http://schemas.microsoft.com/office/powerpoint/2010/main" val="3553187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0 Pentágono"/>
          <p:cNvSpPr/>
          <p:nvPr/>
        </p:nvSpPr>
        <p:spPr>
          <a:xfrm rot="5400000">
            <a:off x="4321499" y="-92583"/>
            <a:ext cx="533022" cy="8733084"/>
          </a:xfrm>
          <a:prstGeom prst="homePlate">
            <a:avLst>
              <a:gd name="adj" fmla="val 73221"/>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uadroTexto 5"/>
          <p:cNvSpPr txBox="1"/>
          <p:nvPr/>
        </p:nvSpPr>
        <p:spPr>
          <a:xfrm>
            <a:off x="221470" y="667792"/>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Situaciones a atender</a:t>
            </a:r>
          </a:p>
        </p:txBody>
      </p:sp>
      <p:sp>
        <p:nvSpPr>
          <p:cNvPr id="7" name="CuadroTexto 6"/>
          <p:cNvSpPr txBox="1"/>
          <p:nvPr/>
        </p:nvSpPr>
        <p:spPr>
          <a:xfrm>
            <a:off x="3517206" y="2475727"/>
            <a:ext cx="2046514" cy="369332"/>
          </a:xfrm>
          <a:prstGeom prst="rect">
            <a:avLst/>
          </a:prstGeom>
          <a:noFill/>
        </p:spPr>
        <p:txBody>
          <a:bodyPr wrap="square" rtlCol="0">
            <a:spAutoFit/>
          </a:bodyPr>
          <a:lstStyle>
            <a:defPPr>
              <a:defRPr lang="es-ES"/>
            </a:defPPr>
            <a:lvl1pPr algn="ctr">
              <a:defRPr b="1">
                <a:solidFill>
                  <a:schemeClr val="accent1">
                    <a:lumMod val="50000"/>
                  </a:schemeClr>
                </a:solidFill>
              </a:defRPr>
            </a:lvl1pPr>
          </a:lstStyle>
          <a:p>
            <a:r>
              <a:rPr lang="es-CO" dirty="0"/>
              <a:t>Objeto</a:t>
            </a:r>
          </a:p>
        </p:txBody>
      </p:sp>
      <p:sp>
        <p:nvSpPr>
          <p:cNvPr id="8" name="Rectángulo 7"/>
          <p:cNvSpPr/>
          <p:nvPr/>
        </p:nvSpPr>
        <p:spPr>
          <a:xfrm>
            <a:off x="380479" y="2940502"/>
            <a:ext cx="2184508" cy="923330"/>
          </a:xfrm>
          <a:prstGeom prst="rect">
            <a:avLst/>
          </a:prstGeom>
        </p:spPr>
        <p:txBody>
          <a:bodyPr wrap="square">
            <a:spAutoFit/>
          </a:bodyPr>
          <a:lstStyle/>
          <a:p>
            <a:r>
              <a:rPr lang="es-CO" dirty="0">
                <a:solidFill>
                  <a:schemeClr val="accent1">
                    <a:lumMod val="50000"/>
                  </a:schemeClr>
                </a:solidFill>
                <a:ea typeface="Calibri" panose="020F0502020204030204" pitchFamily="34" charset="0"/>
                <a:cs typeface="Times New Roman" panose="02020603050405020304" pitchFamily="18" charset="0"/>
              </a:rPr>
              <a:t>Fortalecimiento de la formación ciudadana y convivencia escolar </a:t>
            </a:r>
            <a:endParaRPr lang="es-CO" dirty="0">
              <a:solidFill>
                <a:schemeClr val="accent1">
                  <a:lumMod val="50000"/>
                </a:schemeClr>
              </a:solidFill>
            </a:endParaRPr>
          </a:p>
        </p:txBody>
      </p:sp>
      <p:sp>
        <p:nvSpPr>
          <p:cNvPr id="9" name="Rectángulo 8"/>
          <p:cNvSpPr/>
          <p:nvPr/>
        </p:nvSpPr>
        <p:spPr>
          <a:xfrm>
            <a:off x="4548703" y="2810899"/>
            <a:ext cx="2757174" cy="1200329"/>
          </a:xfrm>
          <a:prstGeom prst="rect">
            <a:avLst/>
          </a:prstGeom>
        </p:spPr>
        <p:txBody>
          <a:bodyPr wrap="square">
            <a:spAutoFit/>
          </a:bodyPr>
          <a:lstStyle/>
          <a:p>
            <a:r>
              <a:rPr lang="es-CO" dirty="0">
                <a:solidFill>
                  <a:schemeClr val="accent1">
                    <a:lumMod val="50000"/>
                  </a:schemeClr>
                </a:solidFill>
                <a:ea typeface="Calibri" panose="020F0502020204030204" pitchFamily="34" charset="0"/>
                <a:cs typeface="Times New Roman" panose="02020603050405020304" pitchFamily="18" charset="0"/>
              </a:rPr>
              <a:t>Ejercicio de los derechos humanos, sexuales y reproductivos de los estudiantes</a:t>
            </a:r>
            <a:endParaRPr lang="es-CO" dirty="0">
              <a:solidFill>
                <a:schemeClr val="accent1">
                  <a:lumMod val="50000"/>
                </a:schemeClr>
              </a:solidFill>
            </a:endParaRPr>
          </a:p>
        </p:txBody>
      </p:sp>
      <p:sp>
        <p:nvSpPr>
          <p:cNvPr id="10" name="Rectángulo 9"/>
          <p:cNvSpPr/>
          <p:nvPr/>
        </p:nvSpPr>
        <p:spPr>
          <a:xfrm>
            <a:off x="2624089" y="2919340"/>
            <a:ext cx="1733203" cy="923330"/>
          </a:xfrm>
          <a:prstGeom prst="rect">
            <a:avLst/>
          </a:prstGeom>
        </p:spPr>
        <p:txBody>
          <a:bodyPr wrap="square">
            <a:spAutoFit/>
          </a:bodyPr>
          <a:lstStyle/>
          <a:p>
            <a:r>
              <a:rPr lang="es-CO" dirty="0">
                <a:solidFill>
                  <a:schemeClr val="accent1">
                    <a:lumMod val="50000"/>
                  </a:schemeClr>
                </a:solidFill>
                <a:ea typeface="Calibri" panose="020F0502020204030204" pitchFamily="34" charset="0"/>
                <a:cs typeface="Times New Roman" panose="02020603050405020304" pitchFamily="18" charset="0"/>
              </a:rPr>
              <a:t>Prevención y mitigación de la violencia escolar </a:t>
            </a:r>
            <a:endParaRPr lang="es-CO" dirty="0">
              <a:solidFill>
                <a:schemeClr val="accent1">
                  <a:lumMod val="50000"/>
                </a:schemeClr>
              </a:solidFill>
            </a:endParaRPr>
          </a:p>
        </p:txBody>
      </p:sp>
      <p:sp>
        <p:nvSpPr>
          <p:cNvPr id="11" name="Rectángulo 10"/>
          <p:cNvSpPr/>
          <p:nvPr/>
        </p:nvSpPr>
        <p:spPr>
          <a:xfrm>
            <a:off x="7208664" y="2889142"/>
            <a:ext cx="1902047" cy="923330"/>
          </a:xfrm>
          <a:prstGeom prst="rect">
            <a:avLst/>
          </a:prstGeom>
        </p:spPr>
        <p:txBody>
          <a:bodyPr wrap="square">
            <a:spAutoFit/>
          </a:bodyPr>
          <a:lstStyle/>
          <a:p>
            <a:r>
              <a:rPr lang="es-CO" dirty="0">
                <a:solidFill>
                  <a:schemeClr val="accent1">
                    <a:lumMod val="50000"/>
                  </a:schemeClr>
                </a:solidFill>
                <a:ea typeface="Calibri" panose="020F0502020204030204" pitchFamily="34" charset="0"/>
                <a:cs typeface="Times New Roman" panose="02020603050405020304" pitchFamily="18" charset="0"/>
              </a:rPr>
              <a:t>Prevención del embarazo en la adolescencia</a:t>
            </a:r>
          </a:p>
        </p:txBody>
      </p:sp>
      <p:sp>
        <p:nvSpPr>
          <p:cNvPr id="12" name="Rectángulo redondeado 11"/>
          <p:cNvSpPr/>
          <p:nvPr/>
        </p:nvSpPr>
        <p:spPr>
          <a:xfrm>
            <a:off x="221470" y="1212433"/>
            <a:ext cx="8775499" cy="9414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solidFill>
                  <a:schemeClr val="accent1">
                    <a:lumMod val="50000"/>
                  </a:schemeClr>
                </a:solidFill>
              </a:rPr>
              <a:t>Ley 1620 de 2013. </a:t>
            </a:r>
            <a:r>
              <a:rPr lang="es-CO" dirty="0">
                <a:solidFill>
                  <a:schemeClr val="accent1">
                    <a:lumMod val="50000"/>
                  </a:schemeClr>
                </a:solidFill>
              </a:rPr>
              <a:t>Por la cual se crea el Sistema Nacional de Convivencia Escolar y Formación para el Ejercicio de los Derechos Humanos, la Educación para la Sexualidad y la Prevención y Mitigación de la Violencia Escolar.</a:t>
            </a:r>
          </a:p>
        </p:txBody>
      </p:sp>
      <p:sp>
        <p:nvSpPr>
          <p:cNvPr id="13" name="CuadroTexto 12"/>
          <p:cNvSpPr txBox="1"/>
          <p:nvPr/>
        </p:nvSpPr>
        <p:spPr>
          <a:xfrm>
            <a:off x="268769" y="4557323"/>
            <a:ext cx="4282670" cy="1200329"/>
          </a:xfrm>
          <a:prstGeom prst="rect">
            <a:avLst/>
          </a:prstGeom>
        </p:spPr>
        <p:txBody>
          <a:bodyPr wrap="square">
            <a:spAutoFit/>
          </a:bodyPr>
          <a:lstStyle>
            <a:defPPr>
              <a:defRPr lang="es-ES"/>
            </a:defPPr>
            <a:lvl1pPr algn="ctr">
              <a:defRPr sz="1600">
                <a:solidFill>
                  <a:schemeClr val="accent1">
                    <a:lumMod val="50000"/>
                  </a:schemeClr>
                </a:solidFill>
                <a:ea typeface="Calibri" panose="020F0502020204030204" pitchFamily="34" charset="0"/>
                <a:cs typeface="Times New Roman" panose="02020603050405020304" pitchFamily="18" charset="0"/>
              </a:defRPr>
            </a:lvl1pPr>
          </a:lstStyle>
          <a:p>
            <a:pPr algn="r"/>
            <a:r>
              <a:rPr lang="es-CO" sz="1800" dirty="0"/>
              <a:t>Se enmarca en las situaciones que afectan la convivencia escolar y el ejercicio de los derechos humanos, sexuales y reproductivos. </a:t>
            </a:r>
          </a:p>
        </p:txBody>
      </p:sp>
      <p:sp>
        <p:nvSpPr>
          <p:cNvPr id="14" name="CuadroTexto 13"/>
          <p:cNvSpPr txBox="1"/>
          <p:nvPr/>
        </p:nvSpPr>
        <p:spPr>
          <a:xfrm>
            <a:off x="4693976" y="4557323"/>
            <a:ext cx="4302993" cy="1200329"/>
          </a:xfrm>
          <a:prstGeom prst="rect">
            <a:avLst/>
          </a:prstGeom>
        </p:spPr>
        <p:txBody>
          <a:bodyPr wrap="square">
            <a:spAutoFit/>
          </a:bodyPr>
          <a:lstStyle>
            <a:defPPr>
              <a:defRPr lang="es-ES"/>
            </a:defPPr>
            <a:lvl1pPr algn="ctr">
              <a:defRPr sz="1600">
                <a:solidFill>
                  <a:schemeClr val="accent1">
                    <a:lumMod val="50000"/>
                  </a:schemeClr>
                </a:solidFill>
                <a:ea typeface="Calibri" panose="020F0502020204030204" pitchFamily="34" charset="0"/>
                <a:cs typeface="Times New Roman" panose="02020603050405020304" pitchFamily="18" charset="0"/>
              </a:defRPr>
            </a:lvl1pPr>
          </a:lstStyle>
          <a:p>
            <a:pPr algn="l"/>
            <a:r>
              <a:rPr lang="es-CO" sz="1800" dirty="0"/>
              <a:t>Se enmarca en el Código Penal</a:t>
            </a:r>
          </a:p>
          <a:p>
            <a:pPr algn="l"/>
            <a:r>
              <a:rPr lang="es-CO" sz="1800" dirty="0"/>
              <a:t>Delitos contra la libertad, integridad y formación sexual y otros delitos establecidos en la ley.</a:t>
            </a:r>
          </a:p>
        </p:txBody>
      </p:sp>
      <p:sp>
        <p:nvSpPr>
          <p:cNvPr id="16" name="CuadroTexto 15"/>
          <p:cNvSpPr txBox="1"/>
          <p:nvPr/>
        </p:nvSpPr>
        <p:spPr>
          <a:xfrm>
            <a:off x="1542644" y="4032732"/>
            <a:ext cx="6217831" cy="369332"/>
          </a:xfrm>
          <a:prstGeom prst="rect">
            <a:avLst/>
          </a:prstGeom>
        </p:spPr>
        <p:txBody>
          <a:bodyPr wrap="square">
            <a:spAutoFit/>
          </a:bodyPr>
          <a:lstStyle>
            <a:defPPr>
              <a:defRPr lang="es-ES"/>
            </a:defPPr>
            <a:lvl1pPr algn="ctr">
              <a:defRPr sz="1600">
                <a:solidFill>
                  <a:schemeClr val="accent1">
                    <a:lumMod val="50000"/>
                  </a:schemeClr>
                </a:solidFill>
                <a:ea typeface="Calibri" panose="020F0502020204030204" pitchFamily="34" charset="0"/>
                <a:cs typeface="Times New Roman" panose="02020603050405020304" pitchFamily="18" charset="0"/>
              </a:defRPr>
            </a:lvl1pPr>
          </a:lstStyle>
          <a:p>
            <a:r>
              <a:rPr lang="es-CO" sz="1800" b="1" dirty="0"/>
              <a:t>Situaciones contempladas en los protocolos</a:t>
            </a:r>
          </a:p>
        </p:txBody>
      </p:sp>
      <p:sp>
        <p:nvSpPr>
          <p:cNvPr id="18" name="Flecha abajo 17"/>
          <p:cNvSpPr/>
          <p:nvPr/>
        </p:nvSpPr>
        <p:spPr>
          <a:xfrm>
            <a:off x="3897193" y="2205614"/>
            <a:ext cx="1306061" cy="323353"/>
          </a:xfrm>
          <a:prstGeom prst="downArrow">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cxnSp>
        <p:nvCxnSpPr>
          <p:cNvPr id="20" name="Conector recto 19"/>
          <p:cNvCxnSpPr/>
          <p:nvPr/>
        </p:nvCxnSpPr>
        <p:spPr>
          <a:xfrm>
            <a:off x="415621" y="2894022"/>
            <a:ext cx="0" cy="8771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a:off x="2643817" y="2887832"/>
            <a:ext cx="0" cy="8771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4543930" y="2921986"/>
            <a:ext cx="0" cy="8771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7212129" y="2872125"/>
            <a:ext cx="0" cy="8771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25" name="Rectángulo 24"/>
          <p:cNvSpPr/>
          <p:nvPr/>
        </p:nvSpPr>
        <p:spPr>
          <a:xfrm>
            <a:off x="5298082" y="6508611"/>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26" name="Conector recto 25"/>
          <p:cNvCxnSpPr/>
          <p:nvPr/>
        </p:nvCxnSpPr>
        <p:spPr>
          <a:xfrm flipV="1">
            <a:off x="5399314" y="6802161"/>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1959640" y="6051292"/>
            <a:ext cx="5642182" cy="400110"/>
          </a:xfrm>
          <a:prstGeom prst="rect">
            <a:avLst/>
          </a:prstGeom>
          <a:noFill/>
        </p:spPr>
        <p:txBody>
          <a:bodyPr wrap="square" rtlCol="0">
            <a:spAutoFit/>
          </a:bodyPr>
          <a:lstStyle/>
          <a:p>
            <a:pPr algn="ctr"/>
            <a:r>
              <a:rPr lang="es-CO" sz="2000" b="1" dirty="0">
                <a:solidFill>
                  <a:srgbClr val="D56509"/>
                </a:solidFill>
              </a:rPr>
              <a:t>[ Articulación Interinstitucional ]</a:t>
            </a:r>
            <a:endParaRPr lang="en-US" sz="2000" b="1" dirty="0">
              <a:solidFill>
                <a:srgbClr val="D56509"/>
              </a:solidFill>
            </a:endParaRPr>
          </a:p>
        </p:txBody>
      </p:sp>
      <p:sp>
        <p:nvSpPr>
          <p:cNvPr id="28" name="27 Pentágono"/>
          <p:cNvSpPr/>
          <p:nvPr/>
        </p:nvSpPr>
        <p:spPr>
          <a:xfrm rot="5400000">
            <a:off x="4537850" y="2055873"/>
            <a:ext cx="265345" cy="7693961"/>
          </a:xfrm>
          <a:prstGeom prst="homePlate">
            <a:avLst>
              <a:gd name="adj" fmla="val 67199"/>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450117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694045" y="1186578"/>
          <a:ext cx="3071461" cy="5223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3810000" y="2926766"/>
            <a:ext cx="5216484" cy="2215991"/>
          </a:xfrm>
          <a:prstGeom prst="rect">
            <a:avLst/>
          </a:prstGeom>
          <a:solidFill>
            <a:schemeClr val="bg1">
              <a:lumMod val="95000"/>
            </a:schemeClr>
          </a:solidFill>
          <a:ln w="19050">
            <a:solidFill>
              <a:srgbClr val="305480"/>
            </a:solidFill>
          </a:ln>
        </p:spPr>
        <p:txBody>
          <a:bodyPr wrap="square">
            <a:spAutoFit/>
          </a:bodyPr>
          <a:lstStyle/>
          <a:p>
            <a:pPr lvl="0" algn="just"/>
            <a:r>
              <a:rPr lang="es-CO" dirty="0">
                <a:solidFill>
                  <a:schemeClr val="tx2">
                    <a:lumMod val="50000"/>
                  </a:schemeClr>
                </a:solidFill>
              </a:rPr>
              <a:t>Corresponden a este tipo las situaciones de agresión escolar, acoso escolar (bullying) y ciberacoso (ciberbullying), que no revistan las características de la comisión de un delito y que cumplan con cualquiera de las siguientes características:</a:t>
            </a:r>
            <a:endParaRPr lang="es-ES" dirty="0">
              <a:solidFill>
                <a:schemeClr val="tx2">
                  <a:lumMod val="50000"/>
                </a:schemeClr>
              </a:solidFill>
            </a:endParaRPr>
          </a:p>
          <a:p>
            <a:pPr lvl="0"/>
            <a:r>
              <a:rPr lang="es-CO" sz="1600" i="1" dirty="0">
                <a:solidFill>
                  <a:schemeClr val="tx2">
                    <a:lumMod val="50000"/>
                  </a:schemeClr>
                </a:solidFill>
              </a:rPr>
              <a:t>a) Que se presenten de manera repetida o sistemática. </a:t>
            </a:r>
          </a:p>
          <a:p>
            <a:pPr lvl="0"/>
            <a:r>
              <a:rPr lang="es-CO" sz="1600" i="1" dirty="0">
                <a:solidFill>
                  <a:schemeClr val="tx2">
                    <a:lumMod val="50000"/>
                  </a:schemeClr>
                </a:solidFill>
              </a:rPr>
              <a:t>b) Que causen daños al cuerpo o a la salud sin generar incapacidad alguna para cualquiera de los involucrados</a:t>
            </a:r>
          </a:p>
        </p:txBody>
      </p:sp>
      <p:sp>
        <p:nvSpPr>
          <p:cNvPr id="9" name="CuadroTexto 8"/>
          <p:cNvSpPr txBox="1"/>
          <p:nvPr/>
        </p:nvSpPr>
        <p:spPr>
          <a:xfrm>
            <a:off x="304799" y="786468"/>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Situaciones a atender</a:t>
            </a:r>
          </a:p>
        </p:txBody>
      </p:sp>
      <p:sp>
        <p:nvSpPr>
          <p:cNvPr id="10" name="Rectángulo 9"/>
          <p:cNvSpPr/>
          <p:nvPr/>
        </p:nvSpPr>
        <p:spPr>
          <a:xfrm>
            <a:off x="3810000" y="1070402"/>
            <a:ext cx="5216484" cy="1754326"/>
          </a:xfrm>
          <a:prstGeom prst="rect">
            <a:avLst/>
          </a:prstGeom>
          <a:solidFill>
            <a:schemeClr val="bg1">
              <a:lumMod val="95000"/>
            </a:schemeClr>
          </a:solidFill>
          <a:ln w="19050">
            <a:solidFill>
              <a:schemeClr val="accent1">
                <a:lumMod val="50000"/>
              </a:schemeClr>
            </a:solidFill>
            <a:prstDash val="solid"/>
          </a:ln>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CO" dirty="0">
                <a:solidFill>
                  <a:schemeClr val="tx2">
                    <a:lumMod val="50000"/>
                  </a:schemeClr>
                </a:solidFill>
              </a:rPr>
              <a:t>Corresponden a este tipo las situaciones de agresión escolar que sean constitutivas de presuntos delitos contra la libertad, integridad y formación sexual, referidos en el Título IV del Libro II de la Ley 599 de 2000, o cuando constituyen cualquier otro delito establecido en la Ley penal colombiana vigente</a:t>
            </a:r>
            <a:endParaRPr lang="es-ES" dirty="0">
              <a:solidFill>
                <a:schemeClr val="tx2">
                  <a:lumMod val="50000"/>
                </a:schemeClr>
              </a:solidFill>
            </a:endParaRPr>
          </a:p>
        </p:txBody>
      </p:sp>
      <p:sp>
        <p:nvSpPr>
          <p:cNvPr id="11" name="Rectángulo 10"/>
          <p:cNvSpPr/>
          <p:nvPr/>
        </p:nvSpPr>
        <p:spPr>
          <a:xfrm>
            <a:off x="3810000" y="5229447"/>
            <a:ext cx="5216484" cy="1200329"/>
          </a:xfrm>
          <a:prstGeom prst="rect">
            <a:avLst/>
          </a:prstGeom>
          <a:solidFill>
            <a:schemeClr val="bg1">
              <a:lumMod val="95000"/>
            </a:schemeClr>
          </a:solidFill>
          <a:ln w="19050">
            <a:solidFill>
              <a:srgbClr val="3E6CA4"/>
            </a:solidFill>
          </a:ln>
        </p:spPr>
        <p:txBody>
          <a:bodyPr wrap="square">
            <a:spAutoFit/>
          </a:bodyPr>
          <a:lstStyle/>
          <a:p>
            <a:pPr lvl="0" algn="just"/>
            <a:r>
              <a:rPr lang="es-CO" dirty="0">
                <a:solidFill>
                  <a:schemeClr val="tx2">
                    <a:lumMod val="50000"/>
                  </a:schemeClr>
                </a:solidFill>
              </a:rPr>
              <a:t>Corresponden a este tipo los conflictos manejados inadecuadamente y aquellas situaciones esporádicas que inciden negativamente en el clima escolar, y que en ningún caso generan daños al cuerpo o a la salud.</a:t>
            </a:r>
            <a:endParaRPr lang="es-ES" dirty="0">
              <a:solidFill>
                <a:schemeClr val="tx2">
                  <a:lumMod val="50000"/>
                </a:schemeClr>
              </a:solidFill>
            </a:endParaRPr>
          </a:p>
        </p:txBody>
      </p:sp>
      <p:sp>
        <p:nvSpPr>
          <p:cNvPr id="3" name="Redondear rectángulo de esquina diagonal 2"/>
          <p:cNvSpPr/>
          <p:nvPr/>
        </p:nvSpPr>
        <p:spPr>
          <a:xfrm>
            <a:off x="119744" y="2712829"/>
            <a:ext cx="1948542" cy="2171309"/>
          </a:xfrm>
          <a:prstGeom prst="round2DiagRect">
            <a:avLst>
              <a:gd name="adj1" fmla="val 7169"/>
              <a:gd name="adj2" fmla="val 50000"/>
            </a:avLst>
          </a:prstGeom>
          <a:ln w="28575">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882" y="3113989"/>
            <a:ext cx="1599449" cy="1252901"/>
          </a:xfrm>
          <a:prstGeom prst="rect">
            <a:avLst/>
          </a:prstGeom>
        </p:spPr>
      </p:pic>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Tree>
    <p:extLst>
      <p:ext uri="{BB962C8B-B14F-4D97-AF65-F5344CB8AC3E}">
        <p14:creationId xmlns:p14="http://schemas.microsoft.com/office/powerpoint/2010/main" val="254509171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20 Pentágono"/>
          <p:cNvSpPr/>
          <p:nvPr/>
        </p:nvSpPr>
        <p:spPr>
          <a:xfrm rot="5400000">
            <a:off x="4321499" y="-92583"/>
            <a:ext cx="533022" cy="8733084"/>
          </a:xfrm>
          <a:prstGeom prst="homePlate">
            <a:avLst>
              <a:gd name="adj" fmla="val 73221"/>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uadroTexto 5"/>
          <p:cNvSpPr txBox="1"/>
          <p:nvPr/>
        </p:nvSpPr>
        <p:spPr>
          <a:xfrm>
            <a:off x="221470" y="667792"/>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Situaciones a atender</a:t>
            </a:r>
          </a:p>
        </p:txBody>
      </p:sp>
      <p:sp>
        <p:nvSpPr>
          <p:cNvPr id="7" name="CuadroTexto 6"/>
          <p:cNvSpPr txBox="1"/>
          <p:nvPr/>
        </p:nvSpPr>
        <p:spPr>
          <a:xfrm>
            <a:off x="3517206" y="2475727"/>
            <a:ext cx="2046514" cy="369332"/>
          </a:xfrm>
          <a:prstGeom prst="rect">
            <a:avLst/>
          </a:prstGeom>
          <a:noFill/>
        </p:spPr>
        <p:txBody>
          <a:bodyPr wrap="square" rtlCol="0">
            <a:spAutoFit/>
          </a:bodyPr>
          <a:lstStyle>
            <a:defPPr>
              <a:defRPr lang="es-ES"/>
            </a:defPPr>
            <a:lvl1pPr algn="ctr">
              <a:defRPr b="1">
                <a:solidFill>
                  <a:schemeClr val="accent1">
                    <a:lumMod val="50000"/>
                  </a:schemeClr>
                </a:solidFill>
              </a:defRPr>
            </a:lvl1pPr>
          </a:lstStyle>
          <a:p>
            <a:r>
              <a:rPr lang="es-CO" dirty="0"/>
              <a:t>Objeto</a:t>
            </a:r>
          </a:p>
        </p:txBody>
      </p:sp>
      <p:sp>
        <p:nvSpPr>
          <p:cNvPr id="8" name="Rectángulo 7"/>
          <p:cNvSpPr/>
          <p:nvPr/>
        </p:nvSpPr>
        <p:spPr>
          <a:xfrm>
            <a:off x="380479" y="2940502"/>
            <a:ext cx="2184508" cy="923330"/>
          </a:xfrm>
          <a:prstGeom prst="rect">
            <a:avLst/>
          </a:prstGeom>
        </p:spPr>
        <p:txBody>
          <a:bodyPr wrap="square">
            <a:spAutoFit/>
          </a:bodyPr>
          <a:lstStyle/>
          <a:p>
            <a:r>
              <a:rPr lang="es-CO" dirty="0">
                <a:solidFill>
                  <a:schemeClr val="accent1">
                    <a:lumMod val="50000"/>
                  </a:schemeClr>
                </a:solidFill>
                <a:ea typeface="Calibri" panose="020F0502020204030204" pitchFamily="34" charset="0"/>
                <a:cs typeface="Times New Roman" panose="02020603050405020304" pitchFamily="18" charset="0"/>
              </a:rPr>
              <a:t>Fortalecimiento de la formación ciudadana y convivencia escolar </a:t>
            </a:r>
            <a:endParaRPr lang="es-CO" dirty="0">
              <a:solidFill>
                <a:schemeClr val="accent1">
                  <a:lumMod val="50000"/>
                </a:schemeClr>
              </a:solidFill>
            </a:endParaRPr>
          </a:p>
        </p:txBody>
      </p:sp>
      <p:sp>
        <p:nvSpPr>
          <p:cNvPr id="9" name="Rectángulo 8"/>
          <p:cNvSpPr/>
          <p:nvPr/>
        </p:nvSpPr>
        <p:spPr>
          <a:xfrm>
            <a:off x="4548703" y="2810899"/>
            <a:ext cx="2757174" cy="1200329"/>
          </a:xfrm>
          <a:prstGeom prst="rect">
            <a:avLst/>
          </a:prstGeom>
        </p:spPr>
        <p:txBody>
          <a:bodyPr wrap="square">
            <a:spAutoFit/>
          </a:bodyPr>
          <a:lstStyle/>
          <a:p>
            <a:r>
              <a:rPr lang="es-CO" dirty="0">
                <a:solidFill>
                  <a:schemeClr val="accent1">
                    <a:lumMod val="50000"/>
                  </a:schemeClr>
                </a:solidFill>
                <a:ea typeface="Calibri" panose="020F0502020204030204" pitchFamily="34" charset="0"/>
                <a:cs typeface="Times New Roman" panose="02020603050405020304" pitchFamily="18" charset="0"/>
              </a:rPr>
              <a:t>Ejercicio de los derechos humanos, sexuales y reproductivos de los estudiantes</a:t>
            </a:r>
            <a:endParaRPr lang="es-CO" dirty="0">
              <a:solidFill>
                <a:schemeClr val="accent1">
                  <a:lumMod val="50000"/>
                </a:schemeClr>
              </a:solidFill>
            </a:endParaRPr>
          </a:p>
        </p:txBody>
      </p:sp>
      <p:sp>
        <p:nvSpPr>
          <p:cNvPr id="10" name="Rectángulo 9"/>
          <p:cNvSpPr/>
          <p:nvPr/>
        </p:nvSpPr>
        <p:spPr>
          <a:xfrm>
            <a:off x="2624089" y="2919340"/>
            <a:ext cx="1733203" cy="923330"/>
          </a:xfrm>
          <a:prstGeom prst="rect">
            <a:avLst/>
          </a:prstGeom>
        </p:spPr>
        <p:txBody>
          <a:bodyPr wrap="square">
            <a:spAutoFit/>
          </a:bodyPr>
          <a:lstStyle/>
          <a:p>
            <a:r>
              <a:rPr lang="es-CO" dirty="0">
                <a:solidFill>
                  <a:schemeClr val="accent1">
                    <a:lumMod val="50000"/>
                  </a:schemeClr>
                </a:solidFill>
                <a:ea typeface="Calibri" panose="020F0502020204030204" pitchFamily="34" charset="0"/>
                <a:cs typeface="Times New Roman" panose="02020603050405020304" pitchFamily="18" charset="0"/>
              </a:rPr>
              <a:t>Prevención y mitigación de la violencia escolar </a:t>
            </a:r>
            <a:endParaRPr lang="es-CO" dirty="0">
              <a:solidFill>
                <a:schemeClr val="accent1">
                  <a:lumMod val="50000"/>
                </a:schemeClr>
              </a:solidFill>
            </a:endParaRPr>
          </a:p>
        </p:txBody>
      </p:sp>
      <p:sp>
        <p:nvSpPr>
          <p:cNvPr id="11" name="Rectángulo 10"/>
          <p:cNvSpPr/>
          <p:nvPr/>
        </p:nvSpPr>
        <p:spPr>
          <a:xfrm>
            <a:off x="7208664" y="2889142"/>
            <a:ext cx="1902047" cy="923330"/>
          </a:xfrm>
          <a:prstGeom prst="rect">
            <a:avLst/>
          </a:prstGeom>
        </p:spPr>
        <p:txBody>
          <a:bodyPr wrap="square">
            <a:spAutoFit/>
          </a:bodyPr>
          <a:lstStyle/>
          <a:p>
            <a:r>
              <a:rPr lang="es-CO" dirty="0">
                <a:solidFill>
                  <a:schemeClr val="accent1">
                    <a:lumMod val="50000"/>
                  </a:schemeClr>
                </a:solidFill>
                <a:ea typeface="Calibri" panose="020F0502020204030204" pitchFamily="34" charset="0"/>
                <a:cs typeface="Times New Roman" panose="02020603050405020304" pitchFamily="18" charset="0"/>
              </a:rPr>
              <a:t>Prevención del embarazo en la adolescencia</a:t>
            </a:r>
          </a:p>
        </p:txBody>
      </p:sp>
      <p:sp>
        <p:nvSpPr>
          <p:cNvPr id="12" name="Rectángulo redondeado 11"/>
          <p:cNvSpPr/>
          <p:nvPr/>
        </p:nvSpPr>
        <p:spPr>
          <a:xfrm>
            <a:off x="221470" y="1212433"/>
            <a:ext cx="8775499" cy="94146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solidFill>
                  <a:schemeClr val="accent1">
                    <a:lumMod val="50000"/>
                  </a:schemeClr>
                </a:solidFill>
              </a:rPr>
              <a:t>Ley 1620 de 2013. </a:t>
            </a:r>
            <a:r>
              <a:rPr lang="es-CO" dirty="0">
                <a:solidFill>
                  <a:schemeClr val="accent1">
                    <a:lumMod val="50000"/>
                  </a:schemeClr>
                </a:solidFill>
              </a:rPr>
              <a:t>Por la cual se crea el Sistema Nacional de Convivencia Escolar y Formación para el Ejercicio de los Derechos Humanos, la Educación para la Sexualidad y la Prevención y Mitigación de la Violencia Escolar.</a:t>
            </a:r>
          </a:p>
        </p:txBody>
      </p:sp>
      <p:sp>
        <p:nvSpPr>
          <p:cNvPr id="13" name="CuadroTexto 12"/>
          <p:cNvSpPr txBox="1"/>
          <p:nvPr/>
        </p:nvSpPr>
        <p:spPr>
          <a:xfrm>
            <a:off x="268769" y="4557323"/>
            <a:ext cx="4282670" cy="1200329"/>
          </a:xfrm>
          <a:prstGeom prst="rect">
            <a:avLst/>
          </a:prstGeom>
        </p:spPr>
        <p:txBody>
          <a:bodyPr wrap="square">
            <a:spAutoFit/>
          </a:bodyPr>
          <a:lstStyle>
            <a:defPPr>
              <a:defRPr lang="es-ES"/>
            </a:defPPr>
            <a:lvl1pPr algn="ctr">
              <a:defRPr sz="1600">
                <a:solidFill>
                  <a:schemeClr val="accent1">
                    <a:lumMod val="50000"/>
                  </a:schemeClr>
                </a:solidFill>
                <a:ea typeface="Calibri" panose="020F0502020204030204" pitchFamily="34" charset="0"/>
                <a:cs typeface="Times New Roman" panose="02020603050405020304" pitchFamily="18" charset="0"/>
              </a:defRPr>
            </a:lvl1pPr>
          </a:lstStyle>
          <a:p>
            <a:pPr algn="r"/>
            <a:r>
              <a:rPr lang="es-CO" sz="1800" dirty="0"/>
              <a:t>Se enmarca en las situaciones que afectan la convivencia escolar y el ejercicio de los derechos humanos, sexuales y reproductivos. </a:t>
            </a:r>
          </a:p>
        </p:txBody>
      </p:sp>
      <p:sp>
        <p:nvSpPr>
          <p:cNvPr id="14" name="CuadroTexto 13"/>
          <p:cNvSpPr txBox="1"/>
          <p:nvPr/>
        </p:nvSpPr>
        <p:spPr>
          <a:xfrm>
            <a:off x="4693976" y="4557323"/>
            <a:ext cx="4302993" cy="1200329"/>
          </a:xfrm>
          <a:prstGeom prst="rect">
            <a:avLst/>
          </a:prstGeom>
        </p:spPr>
        <p:txBody>
          <a:bodyPr wrap="square">
            <a:spAutoFit/>
          </a:bodyPr>
          <a:lstStyle>
            <a:defPPr>
              <a:defRPr lang="es-ES"/>
            </a:defPPr>
            <a:lvl1pPr algn="ctr">
              <a:defRPr sz="1600">
                <a:solidFill>
                  <a:schemeClr val="accent1">
                    <a:lumMod val="50000"/>
                  </a:schemeClr>
                </a:solidFill>
                <a:ea typeface="Calibri" panose="020F0502020204030204" pitchFamily="34" charset="0"/>
                <a:cs typeface="Times New Roman" panose="02020603050405020304" pitchFamily="18" charset="0"/>
              </a:defRPr>
            </a:lvl1pPr>
          </a:lstStyle>
          <a:p>
            <a:pPr algn="l"/>
            <a:r>
              <a:rPr lang="es-CO" sz="1800" dirty="0"/>
              <a:t>Se enmarca en el Código Penal</a:t>
            </a:r>
          </a:p>
          <a:p>
            <a:pPr algn="l"/>
            <a:r>
              <a:rPr lang="es-CO" sz="1800" dirty="0"/>
              <a:t>Delitos contra la libertad, integridad y formación sexual y otros delitos establecidos en la ley.</a:t>
            </a:r>
          </a:p>
        </p:txBody>
      </p:sp>
      <p:sp>
        <p:nvSpPr>
          <p:cNvPr id="16" name="CuadroTexto 15"/>
          <p:cNvSpPr txBox="1"/>
          <p:nvPr/>
        </p:nvSpPr>
        <p:spPr>
          <a:xfrm>
            <a:off x="1542644" y="4032732"/>
            <a:ext cx="6217831" cy="369332"/>
          </a:xfrm>
          <a:prstGeom prst="rect">
            <a:avLst/>
          </a:prstGeom>
        </p:spPr>
        <p:txBody>
          <a:bodyPr wrap="square">
            <a:spAutoFit/>
          </a:bodyPr>
          <a:lstStyle>
            <a:defPPr>
              <a:defRPr lang="es-ES"/>
            </a:defPPr>
            <a:lvl1pPr algn="ctr">
              <a:defRPr sz="1600">
                <a:solidFill>
                  <a:schemeClr val="accent1">
                    <a:lumMod val="50000"/>
                  </a:schemeClr>
                </a:solidFill>
                <a:ea typeface="Calibri" panose="020F0502020204030204" pitchFamily="34" charset="0"/>
                <a:cs typeface="Times New Roman" panose="02020603050405020304" pitchFamily="18" charset="0"/>
              </a:defRPr>
            </a:lvl1pPr>
          </a:lstStyle>
          <a:p>
            <a:r>
              <a:rPr lang="es-CO" sz="1800" b="1" dirty="0"/>
              <a:t>Situaciones contempladas en los protocolos</a:t>
            </a:r>
          </a:p>
        </p:txBody>
      </p:sp>
      <p:sp>
        <p:nvSpPr>
          <p:cNvPr id="18" name="Flecha abajo 17"/>
          <p:cNvSpPr/>
          <p:nvPr/>
        </p:nvSpPr>
        <p:spPr>
          <a:xfrm>
            <a:off x="3897193" y="2205614"/>
            <a:ext cx="1306061" cy="323353"/>
          </a:xfrm>
          <a:prstGeom prst="downArrow">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cxnSp>
        <p:nvCxnSpPr>
          <p:cNvPr id="20" name="Conector recto 19"/>
          <p:cNvCxnSpPr/>
          <p:nvPr/>
        </p:nvCxnSpPr>
        <p:spPr>
          <a:xfrm>
            <a:off x="415621" y="2894022"/>
            <a:ext cx="0" cy="8771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a:off x="2643817" y="2887832"/>
            <a:ext cx="0" cy="8771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Conector recto 21"/>
          <p:cNvCxnSpPr/>
          <p:nvPr/>
        </p:nvCxnSpPr>
        <p:spPr>
          <a:xfrm>
            <a:off x="4543930" y="2921986"/>
            <a:ext cx="0" cy="8771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Conector recto 22"/>
          <p:cNvCxnSpPr/>
          <p:nvPr/>
        </p:nvCxnSpPr>
        <p:spPr>
          <a:xfrm>
            <a:off x="7212129" y="2872125"/>
            <a:ext cx="0" cy="877163"/>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24"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25" name="Rectángulo 24"/>
          <p:cNvSpPr/>
          <p:nvPr/>
        </p:nvSpPr>
        <p:spPr>
          <a:xfrm>
            <a:off x="5298082" y="6508611"/>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26" name="Conector recto 25"/>
          <p:cNvCxnSpPr/>
          <p:nvPr/>
        </p:nvCxnSpPr>
        <p:spPr>
          <a:xfrm flipV="1">
            <a:off x="5399314" y="6802161"/>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1959640" y="6051292"/>
            <a:ext cx="5642182" cy="400110"/>
          </a:xfrm>
          <a:prstGeom prst="rect">
            <a:avLst/>
          </a:prstGeom>
          <a:noFill/>
        </p:spPr>
        <p:txBody>
          <a:bodyPr wrap="square" rtlCol="0">
            <a:spAutoFit/>
          </a:bodyPr>
          <a:lstStyle/>
          <a:p>
            <a:pPr algn="ctr"/>
            <a:r>
              <a:rPr lang="es-CO" sz="2000" b="1" dirty="0">
                <a:solidFill>
                  <a:srgbClr val="D56509"/>
                </a:solidFill>
              </a:rPr>
              <a:t>[ Articulación Interinstitucional ]</a:t>
            </a:r>
            <a:endParaRPr lang="en-US" sz="2000" b="1" dirty="0">
              <a:solidFill>
                <a:srgbClr val="D56509"/>
              </a:solidFill>
            </a:endParaRPr>
          </a:p>
        </p:txBody>
      </p:sp>
      <p:sp>
        <p:nvSpPr>
          <p:cNvPr id="28" name="27 Pentágono"/>
          <p:cNvSpPr/>
          <p:nvPr/>
        </p:nvSpPr>
        <p:spPr>
          <a:xfrm rot="5400000">
            <a:off x="4537850" y="2055873"/>
            <a:ext cx="265345" cy="7693961"/>
          </a:xfrm>
          <a:prstGeom prst="homePlate">
            <a:avLst>
              <a:gd name="adj" fmla="val 67199"/>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819694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72797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Situaciones a atender</a:t>
            </a:r>
          </a:p>
        </p:txBody>
      </p:sp>
      <p:sp>
        <p:nvSpPr>
          <p:cNvPr id="11" name="Rectángulo 10"/>
          <p:cNvSpPr/>
          <p:nvPr/>
        </p:nvSpPr>
        <p:spPr>
          <a:xfrm>
            <a:off x="1352549" y="1395099"/>
            <a:ext cx="7515225" cy="923330"/>
          </a:xfrm>
          <a:prstGeom prst="rect">
            <a:avLst/>
          </a:prstGeom>
          <a:solidFill>
            <a:schemeClr val="bg1">
              <a:lumMod val="95000"/>
            </a:schemeClr>
          </a:solidFill>
          <a:ln w="19050">
            <a:solidFill>
              <a:srgbClr val="3E6CA4"/>
            </a:solidFill>
          </a:ln>
        </p:spPr>
        <p:txBody>
          <a:bodyPr wrap="square">
            <a:spAutoFit/>
          </a:bodyPr>
          <a:lstStyle/>
          <a:p>
            <a:pPr lvl="0" algn="just"/>
            <a:r>
              <a:rPr lang="es-CO" dirty="0">
                <a:solidFill>
                  <a:schemeClr val="tx2">
                    <a:lumMod val="50000"/>
                  </a:schemeClr>
                </a:solidFill>
              </a:rPr>
              <a:t>Corresponden a este tipo los </a:t>
            </a:r>
            <a:r>
              <a:rPr lang="es-CO" b="1" dirty="0">
                <a:solidFill>
                  <a:schemeClr val="tx2">
                    <a:lumMod val="50000"/>
                  </a:schemeClr>
                </a:solidFill>
              </a:rPr>
              <a:t>conflictos manejados inadecuadamente</a:t>
            </a:r>
            <a:r>
              <a:rPr lang="es-CO" dirty="0">
                <a:solidFill>
                  <a:schemeClr val="tx2">
                    <a:lumMod val="50000"/>
                  </a:schemeClr>
                </a:solidFill>
              </a:rPr>
              <a:t> y aquellas situaciones esporádicas que inciden negativamente en el clima escolar, y que en ningún caso generan daños al cuerpo o a la salud.</a:t>
            </a:r>
            <a:endParaRPr lang="es-ES" dirty="0">
              <a:solidFill>
                <a:schemeClr val="tx2">
                  <a:lumMod val="50000"/>
                </a:schemeClr>
              </a:solidFill>
            </a:endParaRP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pic>
        <p:nvPicPr>
          <p:cNvPr id="17" name="Imagen 16">
            <a:extLst>
              <a:ext uri="{FF2B5EF4-FFF2-40B4-BE49-F238E27FC236}">
                <a16:creationId xmlns:a16="http://schemas.microsoft.com/office/drawing/2014/main" xmlns="" id="{104DDE50-A1C1-41EA-BDF7-7BD0D015B661}"/>
              </a:ext>
            </a:extLst>
          </p:cNvPr>
          <p:cNvPicPr>
            <a:picLocks noChangeAspect="1"/>
          </p:cNvPicPr>
          <p:nvPr/>
        </p:nvPicPr>
        <p:blipFill rotWithShape="1">
          <a:blip r:embed="rId2"/>
          <a:srcRect l="36772" t="69930" r="53124" b="14680"/>
          <a:stretch/>
        </p:blipFill>
        <p:spPr>
          <a:xfrm>
            <a:off x="210584" y="1399146"/>
            <a:ext cx="1078199" cy="923330"/>
          </a:xfrm>
          <a:prstGeom prst="rect">
            <a:avLst/>
          </a:prstGeom>
        </p:spPr>
      </p:pic>
      <p:sp>
        <p:nvSpPr>
          <p:cNvPr id="19" name="5 Rectángulo">
            <a:extLst>
              <a:ext uri="{FF2B5EF4-FFF2-40B4-BE49-F238E27FC236}">
                <a16:creationId xmlns:a16="http://schemas.microsoft.com/office/drawing/2014/main" xmlns="" id="{CD1ED0D1-AA74-45DA-8530-14D570282C54}"/>
              </a:ext>
            </a:extLst>
          </p:cNvPr>
          <p:cNvSpPr/>
          <p:nvPr/>
        </p:nvSpPr>
        <p:spPr>
          <a:xfrm>
            <a:off x="315358" y="2946883"/>
            <a:ext cx="8552416" cy="2308324"/>
          </a:xfrm>
          <a:prstGeom prst="rect">
            <a:avLst/>
          </a:prstGeom>
          <a:solidFill>
            <a:schemeClr val="bg1"/>
          </a:solidFill>
        </p:spPr>
        <p:txBody>
          <a:bodyPr wrap="square">
            <a:spAutoFit/>
          </a:bodyPr>
          <a:lstStyle/>
          <a:p>
            <a:pPr algn="just"/>
            <a:r>
              <a:rPr lang="es-CO" dirty="0"/>
              <a:t>Los</a:t>
            </a:r>
            <a:r>
              <a:rPr lang="es-CO" b="1" dirty="0">
                <a:solidFill>
                  <a:srgbClr val="2E6EBC"/>
                </a:solidFill>
              </a:rPr>
              <a:t> conflictos </a:t>
            </a:r>
            <a:r>
              <a:rPr lang="es-CO" dirty="0"/>
              <a:t>son situaciones que se caracterizan porque hay una incompatibilidad real o percibida entre una o varias personas frente a sus intereses.</a:t>
            </a:r>
          </a:p>
          <a:p>
            <a:pPr algn="just"/>
            <a:endParaRPr lang="es-CO" dirty="0"/>
          </a:p>
          <a:p>
            <a:pPr algn="just"/>
            <a:r>
              <a:rPr lang="es-CO" dirty="0"/>
              <a:t>Los </a:t>
            </a:r>
            <a:r>
              <a:rPr lang="es-CO" b="1" dirty="0">
                <a:solidFill>
                  <a:srgbClr val="2E6EBC"/>
                </a:solidFill>
              </a:rPr>
              <a:t>conflictos manejados inadecuadamente</a:t>
            </a:r>
            <a:r>
              <a:rPr lang="es-CO" dirty="0"/>
              <a:t> son situaciones en las que los conflictos no son resueltos de manera constructiva y dan lugar a hechos que afectan la convivencia escolar, como altercados, enfrentamientos o riñas entre dos o más miembros de la comunidad educativa de los cuales por lo menos uno es estudiante y siempre y cuando no exista una afectación al cuerpo o a la salud de cualquiera de los involucrados.</a:t>
            </a:r>
          </a:p>
        </p:txBody>
      </p:sp>
    </p:spTree>
    <p:extLst>
      <p:ext uri="{BB962C8B-B14F-4D97-AF65-F5344CB8AC3E}">
        <p14:creationId xmlns:p14="http://schemas.microsoft.com/office/powerpoint/2010/main" val="9956525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72797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Procedimiento mínimo a desarrollar</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3" name="CuadroTexto 2">
            <a:extLst>
              <a:ext uri="{FF2B5EF4-FFF2-40B4-BE49-F238E27FC236}">
                <a16:creationId xmlns:a16="http://schemas.microsoft.com/office/drawing/2014/main" xmlns="" id="{C4D8F3F3-FE57-4D76-B9C2-ACF18ADCC6BC}"/>
              </a:ext>
            </a:extLst>
          </p:cNvPr>
          <p:cNvSpPr txBox="1"/>
          <p:nvPr/>
        </p:nvSpPr>
        <p:spPr>
          <a:xfrm>
            <a:off x="423081" y="1625381"/>
            <a:ext cx="8325134" cy="3970318"/>
          </a:xfrm>
          <a:prstGeom prst="rect">
            <a:avLst/>
          </a:prstGeom>
          <a:noFill/>
        </p:spPr>
        <p:txBody>
          <a:bodyPr wrap="square" rtlCol="0">
            <a:spAutoFit/>
          </a:bodyPr>
          <a:lstStyle/>
          <a:p>
            <a:pPr marL="342900" indent="-342900" algn="just">
              <a:buFont typeface="+mj-lt"/>
              <a:buAutoNum type="arabicParenR"/>
            </a:pPr>
            <a:r>
              <a:rPr lang="es-CO" dirty="0"/>
              <a:t>Reunir inmediatamente a las partes involucradas en el conflicto y mediar de manera pedagógica para que éstas expongan sus puntos de vista y busquen la reparación de los daños causados, el restablecimiento de los derechos y la reconciliación dentro de un clima de relaciones constructivas en el establecimiento educativo. </a:t>
            </a:r>
          </a:p>
          <a:p>
            <a:pPr marL="342900" indent="-342900" algn="just">
              <a:buFont typeface="+mj-lt"/>
              <a:buAutoNum type="arabicParenR"/>
            </a:pPr>
            <a:endParaRPr lang="es-CO" dirty="0"/>
          </a:p>
          <a:p>
            <a:pPr marL="342900" indent="-342900" algn="just">
              <a:buFont typeface="+mj-lt"/>
              <a:buAutoNum type="arabicParenR"/>
            </a:pPr>
            <a:r>
              <a:rPr lang="es-CO" dirty="0"/>
              <a:t>Fijar la forma de solución de manera imparcial, equitativa y justa, encaminada a buscar la reparación de los daños causados, el restablecimiento de los derechos y la reconciliación dentro de un clima de relaciones constructivas en el grupo involucrado o en el establecimiento educativo. De esta actuación se dejará constancia.</a:t>
            </a:r>
          </a:p>
          <a:p>
            <a:pPr marL="342900" indent="-342900" algn="just">
              <a:buFont typeface="+mj-lt"/>
              <a:buAutoNum type="arabicParenR"/>
            </a:pPr>
            <a:endParaRPr lang="es-CO" dirty="0"/>
          </a:p>
          <a:p>
            <a:pPr marL="342900" indent="-342900" algn="just">
              <a:buFont typeface="+mj-lt"/>
              <a:buAutoNum type="arabicParenR"/>
            </a:pPr>
            <a:r>
              <a:rPr lang="es-CO" dirty="0"/>
              <a:t>Realizar seguimiento del caso y de los compromisos a fin de verificar si la solución fue efectiva o si se requiere acudir al procedimiento establecido para las situaciones tipo II y III.</a:t>
            </a:r>
          </a:p>
        </p:txBody>
      </p:sp>
    </p:spTree>
    <p:extLst>
      <p:ext uri="{BB962C8B-B14F-4D97-AF65-F5344CB8AC3E}">
        <p14:creationId xmlns:p14="http://schemas.microsoft.com/office/powerpoint/2010/main" val="286267443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86575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Que </a:t>
            </a:r>
            <a:r>
              <a:rPr lang="es-CO" sz="2000" u="sng" dirty="0">
                <a:solidFill>
                  <a:schemeClr val="accent1">
                    <a:lumMod val="75000"/>
                  </a:schemeClr>
                </a:solidFill>
                <a:latin typeface="Berlin Sans FB Demi" pitchFamily="34" charset="0"/>
                <a:cs typeface="Aharoni" pitchFamily="2" charset="-79"/>
              </a:rPr>
              <a:t>__  </a:t>
            </a:r>
            <a:r>
              <a:rPr lang="es-CO" sz="2000" b="1" dirty="0">
                <a:solidFill>
                  <a:schemeClr val="accent1">
                    <a:lumMod val="75000"/>
                  </a:schemeClr>
                </a:solidFill>
                <a:latin typeface="Berlin Sans FB Demi" pitchFamily="34" charset="0"/>
                <a:cs typeface="Aharoni" pitchFamily="2" charset="-79"/>
              </a:rPr>
              <a:t>son situaciones Tipo I</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graphicFrame>
        <p:nvGraphicFramePr>
          <p:cNvPr id="2" name="Tabla 1">
            <a:extLst>
              <a:ext uri="{FF2B5EF4-FFF2-40B4-BE49-F238E27FC236}">
                <a16:creationId xmlns:a16="http://schemas.microsoft.com/office/drawing/2014/main" xmlns="" id="{639C7022-6662-418F-8A0C-8CB2A58B348C}"/>
              </a:ext>
            </a:extLst>
          </p:cNvPr>
          <p:cNvGraphicFramePr>
            <a:graphicFrameLocks noGrp="1"/>
          </p:cNvGraphicFramePr>
          <p:nvPr>
            <p:extLst/>
          </p:nvPr>
        </p:nvGraphicFramePr>
        <p:xfrm>
          <a:off x="315676" y="1572375"/>
          <a:ext cx="8218724" cy="4414520"/>
        </p:xfrm>
        <a:graphic>
          <a:graphicData uri="http://schemas.openxmlformats.org/drawingml/2006/table">
            <a:tbl>
              <a:tblPr>
                <a:tableStyleId>{5C22544A-7EE6-4342-B048-85BDC9FD1C3A}</a:tableStyleId>
              </a:tblPr>
              <a:tblGrid>
                <a:gridCol w="8218724">
                  <a:extLst>
                    <a:ext uri="{9D8B030D-6E8A-4147-A177-3AD203B41FA5}">
                      <a16:colId xmlns:a16="http://schemas.microsoft.com/office/drawing/2014/main" xmlns="" val="325098424"/>
                    </a:ext>
                  </a:extLst>
                </a:gridCol>
              </a:tblGrid>
              <a:tr h="370840">
                <a:tc>
                  <a:txBody>
                    <a:bodyPr/>
                    <a:lstStyle/>
                    <a:p>
                      <a:r>
                        <a:rPr lang="es-CO" dirty="0"/>
                        <a:t>Portar incorrectamente el uniforme correspondiente sin previa autorización de los directivos</a:t>
                      </a:r>
                    </a:p>
                  </a:txBody>
                  <a:tcPr/>
                </a:tc>
                <a:extLst>
                  <a:ext uri="{0D108BD9-81ED-4DB2-BD59-A6C34878D82A}">
                    <a16:rowId xmlns:a16="http://schemas.microsoft.com/office/drawing/2014/main" xmlns="" val="3218648521"/>
                  </a:ext>
                </a:extLst>
              </a:tr>
              <a:tr h="370840">
                <a:tc>
                  <a:txBody>
                    <a:bodyPr/>
                    <a:lstStyle/>
                    <a:p>
                      <a:r>
                        <a:rPr lang="es-CO" dirty="0"/>
                        <a:t>Ausentarse o abstenerse de participar en todas las actividades académicas e institucionales programadas</a:t>
                      </a:r>
                    </a:p>
                  </a:txBody>
                  <a:tcPr/>
                </a:tc>
                <a:extLst>
                  <a:ext uri="{0D108BD9-81ED-4DB2-BD59-A6C34878D82A}">
                    <a16:rowId xmlns:a16="http://schemas.microsoft.com/office/drawing/2014/main" xmlns="" val="935133782"/>
                  </a:ext>
                </a:extLst>
              </a:tr>
              <a:tr h="370840">
                <a:tc>
                  <a:txBody>
                    <a:bodyPr/>
                    <a:lstStyle/>
                    <a:p>
                      <a:r>
                        <a:rPr lang="es-CO" dirty="0"/>
                        <a:t>Incumplir el horario establecido para asistir al establecimiento educativo, a las clases y demás actividades institucionales programadas. </a:t>
                      </a:r>
                    </a:p>
                  </a:txBody>
                  <a:tcPr/>
                </a:tc>
                <a:extLst>
                  <a:ext uri="{0D108BD9-81ED-4DB2-BD59-A6C34878D82A}">
                    <a16:rowId xmlns:a16="http://schemas.microsoft.com/office/drawing/2014/main" xmlns="" val="194101988"/>
                  </a:ext>
                </a:extLst>
              </a:tr>
              <a:tr h="370840">
                <a:tc>
                  <a:txBody>
                    <a:bodyPr/>
                    <a:lstStyle/>
                    <a:p>
                      <a:r>
                        <a:rPr lang="es-CO" dirty="0"/>
                        <a:t>No portar los materiales requeridos para el buen desarrollo de las actividades académicas. </a:t>
                      </a:r>
                    </a:p>
                  </a:txBody>
                  <a:tcPr/>
                </a:tc>
                <a:extLst>
                  <a:ext uri="{0D108BD9-81ED-4DB2-BD59-A6C34878D82A}">
                    <a16:rowId xmlns:a16="http://schemas.microsoft.com/office/drawing/2014/main" xmlns="" val="169018732"/>
                  </a:ext>
                </a:extLst>
              </a:tr>
              <a:tr h="370840">
                <a:tc>
                  <a:txBody>
                    <a:bodyPr/>
                    <a:lstStyle/>
                    <a:p>
                      <a:r>
                        <a:rPr lang="es-CO" dirty="0"/>
                        <a:t>Hacer uso inadecuado de los materiales, la aulas y otros espacios institucionales</a:t>
                      </a:r>
                    </a:p>
                  </a:txBody>
                  <a:tcPr/>
                </a:tc>
                <a:extLst>
                  <a:ext uri="{0D108BD9-81ED-4DB2-BD59-A6C34878D82A}">
                    <a16:rowId xmlns:a16="http://schemas.microsoft.com/office/drawing/2014/main" xmlns="" val="4245308637"/>
                  </a:ext>
                </a:extLst>
              </a:tr>
              <a:tr h="370840">
                <a:tc>
                  <a:txBody>
                    <a:bodyPr/>
                    <a:lstStyle/>
                    <a:p>
                      <a:r>
                        <a:rPr lang="es-CO" dirty="0"/>
                        <a:t>No contribuir al aseo de la planta física y su entorno</a:t>
                      </a:r>
                    </a:p>
                  </a:txBody>
                  <a:tcPr/>
                </a:tc>
                <a:extLst>
                  <a:ext uri="{0D108BD9-81ED-4DB2-BD59-A6C34878D82A}">
                    <a16:rowId xmlns:a16="http://schemas.microsoft.com/office/drawing/2014/main" xmlns="" val="3233836930"/>
                  </a:ext>
                </a:extLst>
              </a:tr>
              <a:tr h="370840">
                <a:tc>
                  <a:txBody>
                    <a:bodyPr/>
                    <a:lstStyle/>
                    <a:p>
                      <a:r>
                        <a:rPr lang="es-CO" dirty="0"/>
                        <a:t>Desacato a la autoridad, responder con altanería</a:t>
                      </a:r>
                    </a:p>
                  </a:txBody>
                  <a:tcPr/>
                </a:tc>
                <a:extLst>
                  <a:ext uri="{0D108BD9-81ED-4DB2-BD59-A6C34878D82A}">
                    <a16:rowId xmlns:a16="http://schemas.microsoft.com/office/drawing/2014/main" xmlns="" val="1825327790"/>
                  </a:ext>
                </a:extLst>
              </a:tr>
              <a:tr h="370840">
                <a:tc>
                  <a:txBody>
                    <a:bodyPr/>
                    <a:lstStyle/>
                    <a:p>
                      <a:r>
                        <a:rPr lang="es-CO" dirty="0"/>
                        <a:t>El irrespeto a las insignias patrias y valores religiosos </a:t>
                      </a:r>
                    </a:p>
                  </a:txBody>
                  <a:tcPr/>
                </a:tc>
                <a:extLst>
                  <a:ext uri="{0D108BD9-81ED-4DB2-BD59-A6C34878D82A}">
                    <a16:rowId xmlns:a16="http://schemas.microsoft.com/office/drawing/2014/main" xmlns="" val="379327938"/>
                  </a:ext>
                </a:extLst>
              </a:tr>
              <a:tr h="370840">
                <a:tc>
                  <a:txBody>
                    <a:bodyPr/>
                    <a:lstStyle/>
                    <a:p>
                      <a:r>
                        <a:rPr lang="es-CO" dirty="0"/>
                        <a:t>Las ventas de productos  en la Institución sin autorización</a:t>
                      </a:r>
                    </a:p>
                  </a:txBody>
                  <a:tcPr/>
                </a:tc>
                <a:extLst>
                  <a:ext uri="{0D108BD9-81ED-4DB2-BD59-A6C34878D82A}">
                    <a16:rowId xmlns:a16="http://schemas.microsoft.com/office/drawing/2014/main" xmlns="" val="1423482385"/>
                  </a:ext>
                </a:extLst>
              </a:tr>
            </a:tbl>
          </a:graphicData>
        </a:graphic>
      </p:graphicFrame>
    </p:spTree>
    <p:extLst>
      <p:ext uri="{BB962C8B-B14F-4D97-AF65-F5344CB8AC3E}">
        <p14:creationId xmlns:p14="http://schemas.microsoft.com/office/powerpoint/2010/main" val="426817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72797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Situaciones a atender</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19" name="5 Rectángulo">
            <a:extLst>
              <a:ext uri="{FF2B5EF4-FFF2-40B4-BE49-F238E27FC236}">
                <a16:creationId xmlns:a16="http://schemas.microsoft.com/office/drawing/2014/main" xmlns="" id="{CD1ED0D1-AA74-45DA-8530-14D570282C54}"/>
              </a:ext>
            </a:extLst>
          </p:cNvPr>
          <p:cNvSpPr/>
          <p:nvPr/>
        </p:nvSpPr>
        <p:spPr>
          <a:xfrm>
            <a:off x="315357" y="2893793"/>
            <a:ext cx="8552416" cy="3570208"/>
          </a:xfrm>
          <a:prstGeom prst="rect">
            <a:avLst/>
          </a:prstGeom>
          <a:solidFill>
            <a:schemeClr val="bg1"/>
          </a:solidFill>
        </p:spPr>
        <p:txBody>
          <a:bodyPr wrap="square">
            <a:spAutoFit/>
          </a:bodyPr>
          <a:lstStyle/>
          <a:p>
            <a:pPr algn="just"/>
            <a:endParaRPr lang="es-CO" dirty="0"/>
          </a:p>
          <a:p>
            <a:pPr algn="just"/>
            <a:r>
              <a:rPr lang="es-CO" sz="1600" dirty="0"/>
              <a:t>La </a:t>
            </a:r>
            <a:r>
              <a:rPr lang="es-CO" sz="1600" b="1" dirty="0">
                <a:solidFill>
                  <a:srgbClr val="2E6EBC"/>
                </a:solidFill>
              </a:rPr>
              <a:t>agresión escolar </a:t>
            </a:r>
            <a:r>
              <a:rPr lang="es-CO" sz="1600" dirty="0"/>
              <a:t>es toda acción realizada por uno o varios integrantes de la comunidad educativa que busca afectar negativamente a otros miembros de la comunidad educativa, de los cuales por lo menos uno es estudiante. La agresión escolar puede ser física, verbal, gestual, relacional y electrónica.</a:t>
            </a:r>
          </a:p>
          <a:p>
            <a:pPr algn="just"/>
            <a:endParaRPr lang="es-CO" sz="1600" dirty="0"/>
          </a:p>
          <a:p>
            <a:pPr algn="just"/>
            <a:r>
              <a:rPr lang="es-CO" sz="1600" dirty="0"/>
              <a:t>El </a:t>
            </a:r>
            <a:r>
              <a:rPr lang="es-CO" sz="1600" b="1" dirty="0">
                <a:solidFill>
                  <a:srgbClr val="2E6EBC"/>
                </a:solidFill>
              </a:rPr>
              <a:t>acoso escolar (bullying)</a:t>
            </a:r>
            <a:r>
              <a:rPr lang="es-CO" sz="1600" dirty="0"/>
              <a:t>, es toda conducta negativa, intencional metódica y sistemática de agresión, intimidación, humillación, ridiculización, difamación, coacción, aislamiento deliberado, amenaza o incitación a la violencia o cualquier forma de maltrato psicológico, verbal, físico o por medios electrónicos contra un niño, niña o adolescente. por parte de un estudiante o varios de sus pares con quienes mantiene una relación de poder asimétrica, que se presenta de forma reiterada o a lo largo de un tiempo determinado. También puede ocurrir por parte de docentes contra estudiantes, o por parte de estudiantes contra docentes, ante la indiferencia o complicidad de su entorno.</a:t>
            </a:r>
          </a:p>
        </p:txBody>
      </p:sp>
      <p:pic>
        <p:nvPicPr>
          <p:cNvPr id="10" name="Imagen 9">
            <a:extLst>
              <a:ext uri="{FF2B5EF4-FFF2-40B4-BE49-F238E27FC236}">
                <a16:creationId xmlns:a16="http://schemas.microsoft.com/office/drawing/2014/main" xmlns="" id="{CF95058D-785C-46A0-877F-DE1A5FA1E71C}"/>
              </a:ext>
            </a:extLst>
          </p:cNvPr>
          <p:cNvPicPr>
            <a:picLocks noChangeAspect="1"/>
          </p:cNvPicPr>
          <p:nvPr/>
        </p:nvPicPr>
        <p:blipFill rotWithShape="1">
          <a:blip r:embed="rId2"/>
          <a:srcRect l="34062" t="65007" r="52813" b="20912"/>
          <a:stretch/>
        </p:blipFill>
        <p:spPr>
          <a:xfrm>
            <a:off x="210584" y="1631821"/>
            <a:ext cx="1408666" cy="936709"/>
          </a:xfrm>
          <a:prstGeom prst="rect">
            <a:avLst/>
          </a:prstGeom>
        </p:spPr>
      </p:pic>
      <p:sp>
        <p:nvSpPr>
          <p:cNvPr id="16" name="Rectángulo 15">
            <a:extLst>
              <a:ext uri="{FF2B5EF4-FFF2-40B4-BE49-F238E27FC236}">
                <a16:creationId xmlns:a16="http://schemas.microsoft.com/office/drawing/2014/main" xmlns="" id="{4E786937-A387-427C-9FAD-DDBC83700941}"/>
              </a:ext>
            </a:extLst>
          </p:cNvPr>
          <p:cNvSpPr/>
          <p:nvPr/>
        </p:nvSpPr>
        <p:spPr>
          <a:xfrm>
            <a:off x="1714500" y="1130680"/>
            <a:ext cx="7153273" cy="1938992"/>
          </a:xfrm>
          <a:prstGeom prst="rect">
            <a:avLst/>
          </a:prstGeom>
          <a:solidFill>
            <a:schemeClr val="bg1">
              <a:lumMod val="95000"/>
            </a:schemeClr>
          </a:solidFill>
          <a:ln w="19050">
            <a:solidFill>
              <a:srgbClr val="305480"/>
            </a:solidFill>
          </a:ln>
        </p:spPr>
        <p:txBody>
          <a:bodyPr wrap="square">
            <a:spAutoFit/>
          </a:bodyPr>
          <a:lstStyle/>
          <a:p>
            <a:pPr lvl="0" algn="just"/>
            <a:r>
              <a:rPr lang="es-CO" dirty="0">
                <a:solidFill>
                  <a:schemeClr val="tx2">
                    <a:lumMod val="50000"/>
                  </a:schemeClr>
                </a:solidFill>
              </a:rPr>
              <a:t>Corresponden a este tipo las situaciones de agresión escolar, acoso escolar (bullying) y ciberacoso (ciberbullying), que no revistan las características de la comisión de un delito y que cumplan con cualquiera de las siguientes características:</a:t>
            </a:r>
            <a:endParaRPr lang="es-ES" dirty="0">
              <a:solidFill>
                <a:schemeClr val="tx2">
                  <a:lumMod val="50000"/>
                </a:schemeClr>
              </a:solidFill>
            </a:endParaRPr>
          </a:p>
          <a:p>
            <a:pPr lvl="0"/>
            <a:r>
              <a:rPr lang="es-CO" sz="1600" i="1" dirty="0">
                <a:solidFill>
                  <a:schemeClr val="tx2">
                    <a:lumMod val="50000"/>
                  </a:schemeClr>
                </a:solidFill>
              </a:rPr>
              <a:t>a) Que se presenten de manera repetida o sistemática. </a:t>
            </a:r>
          </a:p>
          <a:p>
            <a:pPr lvl="0"/>
            <a:r>
              <a:rPr lang="es-CO" sz="1600" i="1" dirty="0">
                <a:solidFill>
                  <a:schemeClr val="tx2">
                    <a:lumMod val="50000"/>
                  </a:schemeClr>
                </a:solidFill>
              </a:rPr>
              <a:t>b) Que causen daños al cuerpo o a la salud sin generar incapacidad alguna para cualquiera de los involucrados</a:t>
            </a:r>
          </a:p>
        </p:txBody>
      </p:sp>
    </p:spTree>
    <p:extLst>
      <p:ext uri="{BB962C8B-B14F-4D97-AF65-F5344CB8AC3E}">
        <p14:creationId xmlns:p14="http://schemas.microsoft.com/office/powerpoint/2010/main" val="86416661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72797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Procedimiento mínimo a desarrollar</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3" name="CuadroTexto 2">
            <a:extLst>
              <a:ext uri="{FF2B5EF4-FFF2-40B4-BE49-F238E27FC236}">
                <a16:creationId xmlns:a16="http://schemas.microsoft.com/office/drawing/2014/main" xmlns="" id="{B6FA36CC-9F8F-46FF-B658-C62BB4D0117C}"/>
              </a:ext>
            </a:extLst>
          </p:cNvPr>
          <p:cNvSpPr txBox="1"/>
          <p:nvPr/>
        </p:nvSpPr>
        <p:spPr>
          <a:xfrm>
            <a:off x="327546" y="1367234"/>
            <a:ext cx="8598089" cy="5078313"/>
          </a:xfrm>
          <a:prstGeom prst="rect">
            <a:avLst/>
          </a:prstGeom>
          <a:noFill/>
        </p:spPr>
        <p:txBody>
          <a:bodyPr wrap="square" rtlCol="0">
            <a:spAutoFit/>
          </a:bodyPr>
          <a:lstStyle/>
          <a:p>
            <a:pPr marL="342900" lvl="0" indent="-342900" algn="just">
              <a:buFont typeface="+mj-lt"/>
              <a:buAutoNum type="arabicParenR"/>
            </a:pPr>
            <a:r>
              <a:rPr lang="es-CO" dirty="0"/>
              <a:t>En casos de daño al cuerpo o a la salud, garantizar la atención inmediata en salud física y mental de los involucrados, mediante la remisión a las entidades competentes, actuación de la cual se dejará constancia. </a:t>
            </a:r>
          </a:p>
          <a:p>
            <a:pPr marL="342900" lvl="0" indent="-342900" algn="just">
              <a:buFont typeface="+mj-lt"/>
              <a:buAutoNum type="arabicParenR"/>
            </a:pPr>
            <a:endParaRPr lang="es-ES" dirty="0"/>
          </a:p>
          <a:p>
            <a:pPr marL="342900" lvl="0" indent="-342900" algn="just">
              <a:buFont typeface="+mj-lt"/>
              <a:buAutoNum type="arabicParenR"/>
            </a:pPr>
            <a:r>
              <a:rPr lang="es-CO" dirty="0"/>
              <a:t>Cuando se requieran medidas de restablecimiento de derechos, remitir la situación a las autoridades </a:t>
            </a:r>
            <a:r>
              <a:rPr lang="es-CO" dirty="0" err="1"/>
              <a:t>adminisitrativas</a:t>
            </a:r>
            <a:r>
              <a:rPr lang="es-CO" dirty="0"/>
              <a:t>, en el marco de la Ley 1098 de 2006, actuación de la cual se dejará constancia</a:t>
            </a:r>
            <a:endParaRPr lang="es-ES" dirty="0"/>
          </a:p>
          <a:p>
            <a:pPr marL="342900" lvl="0" indent="-342900" algn="just">
              <a:buFont typeface="+mj-lt"/>
              <a:buAutoNum type="arabicParenR"/>
            </a:pPr>
            <a:endParaRPr lang="es-CO" dirty="0"/>
          </a:p>
          <a:p>
            <a:pPr marL="342900" lvl="0" indent="-342900" algn="just">
              <a:buFont typeface="+mj-lt"/>
              <a:buAutoNum type="arabicParenR"/>
            </a:pPr>
            <a:r>
              <a:rPr lang="es-CO" dirty="0"/>
              <a:t>Adoptar las medidas para proteger a los involucrados en la situación de posibles acciones en su contra, actuación de la cual se dejará constancia.</a:t>
            </a:r>
            <a:endParaRPr lang="es-ES" dirty="0"/>
          </a:p>
          <a:p>
            <a:pPr marL="342900" lvl="0" indent="-342900" algn="just">
              <a:buFont typeface="+mj-lt"/>
              <a:buAutoNum type="arabicParenR"/>
            </a:pPr>
            <a:endParaRPr lang="es-CO" dirty="0"/>
          </a:p>
          <a:p>
            <a:pPr marL="342900" lvl="0" indent="-342900" algn="just">
              <a:buFont typeface="+mj-lt"/>
              <a:buAutoNum type="arabicParenR"/>
            </a:pPr>
            <a:r>
              <a:rPr lang="es-CO" dirty="0"/>
              <a:t>Informar de manera inmediata a los padres. madres o acudientes de todos los estudiantes involucrados. actuación de la cual se dejará constancia.</a:t>
            </a:r>
            <a:endParaRPr lang="es-ES" dirty="0"/>
          </a:p>
          <a:p>
            <a:pPr marL="342900" lvl="0" indent="-342900" algn="just">
              <a:buFont typeface="+mj-lt"/>
              <a:buAutoNum type="arabicParenR"/>
            </a:pPr>
            <a:endParaRPr lang="es-CO" dirty="0"/>
          </a:p>
          <a:p>
            <a:pPr marL="342900" lvl="0" indent="-342900" algn="just">
              <a:buFont typeface="+mj-lt"/>
              <a:buAutoNum type="arabicParenR"/>
            </a:pPr>
            <a:r>
              <a:rPr lang="es-CO" dirty="0"/>
              <a:t>Generar espacios en los que las partes involucradas y los padres. madres o acudientes de los estudiantes, puedan exponer y precisar lo acontecido. preservando. en cualquier caso, el derecho a la intimidad, confidencialidad y demás derechos.</a:t>
            </a:r>
            <a:endParaRPr lang="es-ES" dirty="0"/>
          </a:p>
          <a:p>
            <a:endParaRPr lang="es-CO" dirty="0"/>
          </a:p>
        </p:txBody>
      </p:sp>
    </p:spTree>
    <p:extLst>
      <p:ext uri="{BB962C8B-B14F-4D97-AF65-F5344CB8AC3E}">
        <p14:creationId xmlns:p14="http://schemas.microsoft.com/office/powerpoint/2010/main" val="392065190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72797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Procedimiento mínimo a desarrollar</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3" name="CuadroTexto 2">
            <a:extLst>
              <a:ext uri="{FF2B5EF4-FFF2-40B4-BE49-F238E27FC236}">
                <a16:creationId xmlns:a16="http://schemas.microsoft.com/office/drawing/2014/main" xmlns="" id="{B6FA36CC-9F8F-46FF-B658-C62BB4D0117C}"/>
              </a:ext>
            </a:extLst>
          </p:cNvPr>
          <p:cNvSpPr txBox="1"/>
          <p:nvPr/>
        </p:nvSpPr>
        <p:spPr>
          <a:xfrm>
            <a:off x="327546" y="1281977"/>
            <a:ext cx="8366077" cy="5355312"/>
          </a:xfrm>
          <a:prstGeom prst="rect">
            <a:avLst/>
          </a:prstGeom>
          <a:noFill/>
        </p:spPr>
        <p:txBody>
          <a:bodyPr wrap="square" rtlCol="0">
            <a:spAutoFit/>
          </a:bodyPr>
          <a:lstStyle/>
          <a:p>
            <a:pPr lvl="0" algn="just"/>
            <a:r>
              <a:rPr lang="es-CO" dirty="0"/>
              <a:t>6)	Determinar las acciones restaurativas que busquen la reparación de los daños 	causados, el· restablecimiento de los derechos y la reconciliación dentro de un 	clima de relaciones constructivas en el establecimiento educativo; así como las 	consecuencias aplicables a quienes han promovido, contribuido o participado en la 	situación reportada.  </a:t>
            </a:r>
            <a:endParaRPr lang="es-ES" dirty="0"/>
          </a:p>
          <a:p>
            <a:pPr lvl="0" algn="just"/>
            <a:endParaRPr lang="es-CO" dirty="0"/>
          </a:p>
          <a:p>
            <a:pPr lvl="0" algn="just"/>
            <a:r>
              <a:rPr lang="es-CO" dirty="0"/>
              <a:t>7) 	El presidente del comité escolar de convivencia informará a los demás integrantes 	de este comité, sobre la situación ocurrida y las medidas adoptadas. El comité 	realizará el análisis y seguimiento, a fin de verificar si la solución fue efectiva o si se 	requiere acudir al protocolo consagrado en el artículo 44 del presente Decreto.</a:t>
            </a:r>
          </a:p>
          <a:p>
            <a:pPr lvl="0" algn="just"/>
            <a:endParaRPr lang="es-CO" dirty="0"/>
          </a:p>
          <a:p>
            <a:pPr lvl="0" algn="just"/>
            <a:r>
              <a:rPr lang="es-CO" dirty="0"/>
              <a:t>8) 	El comité escolar de convivencia dejará constancia en acta de todo lo ocurrido y de 	las decisiones adoptadas, la cual será suscrita por todos los integrantes e 	intervinientes.</a:t>
            </a:r>
          </a:p>
          <a:p>
            <a:pPr lvl="0" algn="just"/>
            <a:endParaRPr lang="es-CO" dirty="0"/>
          </a:p>
          <a:p>
            <a:pPr lvl="0" algn="just"/>
            <a:r>
              <a:rPr lang="es-CO" dirty="0"/>
              <a:t>9) 	El presidente del comité escolar de convivencia reportará la información del caso al 	aplicativo que para el efecto se haya implementado en el Sistema de Información 	Unificado de Convivencia Escolar</a:t>
            </a:r>
            <a:endParaRPr lang="es-ES" dirty="0"/>
          </a:p>
          <a:p>
            <a:endParaRPr lang="es-CO" dirty="0"/>
          </a:p>
        </p:txBody>
      </p:sp>
    </p:spTree>
    <p:extLst>
      <p:ext uri="{BB962C8B-B14F-4D97-AF65-F5344CB8AC3E}">
        <p14:creationId xmlns:p14="http://schemas.microsoft.com/office/powerpoint/2010/main" val="227929970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86575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Que ___ son situaciones Tipo II</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graphicFrame>
        <p:nvGraphicFramePr>
          <p:cNvPr id="2" name="Tabla 1">
            <a:extLst>
              <a:ext uri="{FF2B5EF4-FFF2-40B4-BE49-F238E27FC236}">
                <a16:creationId xmlns:a16="http://schemas.microsoft.com/office/drawing/2014/main" xmlns="" id="{639C7022-6662-418F-8A0C-8CB2A58B348C}"/>
              </a:ext>
            </a:extLst>
          </p:cNvPr>
          <p:cNvGraphicFramePr>
            <a:graphicFrameLocks noGrp="1"/>
          </p:cNvGraphicFramePr>
          <p:nvPr>
            <p:extLst/>
          </p:nvPr>
        </p:nvGraphicFramePr>
        <p:xfrm>
          <a:off x="315676" y="1572375"/>
          <a:ext cx="8218724" cy="4145280"/>
        </p:xfrm>
        <a:graphic>
          <a:graphicData uri="http://schemas.openxmlformats.org/drawingml/2006/table">
            <a:tbl>
              <a:tblPr>
                <a:tableStyleId>{5C22544A-7EE6-4342-B048-85BDC9FD1C3A}</a:tableStyleId>
              </a:tblPr>
              <a:tblGrid>
                <a:gridCol w="8218724">
                  <a:extLst>
                    <a:ext uri="{9D8B030D-6E8A-4147-A177-3AD203B41FA5}">
                      <a16:colId xmlns:a16="http://schemas.microsoft.com/office/drawing/2014/main" xmlns="" val="325098424"/>
                    </a:ext>
                  </a:extLst>
                </a:gridCol>
              </a:tblGrid>
              <a:tr h="370840">
                <a:tc>
                  <a:txBody>
                    <a:bodyPr/>
                    <a:lstStyle/>
                    <a:p>
                      <a:r>
                        <a:rPr lang="es-CO" dirty="0"/>
                        <a:t>Falsificar documentos propios de las actividades escolares (excusas, evaluaciones, etc.)</a:t>
                      </a:r>
                    </a:p>
                  </a:txBody>
                  <a:tcPr/>
                </a:tc>
                <a:extLst>
                  <a:ext uri="{0D108BD9-81ED-4DB2-BD59-A6C34878D82A}">
                    <a16:rowId xmlns:a16="http://schemas.microsoft.com/office/drawing/2014/main" xmlns="" val="3218648521"/>
                  </a:ext>
                </a:extLst>
              </a:tr>
              <a:tr h="370840">
                <a:tc>
                  <a:txBody>
                    <a:bodyPr/>
                    <a:lstStyle/>
                    <a:p>
                      <a:r>
                        <a:rPr lang="es-CO" dirty="0"/>
                        <a:t>Salirse de clases sin permiso </a:t>
                      </a:r>
                    </a:p>
                  </a:txBody>
                  <a:tcPr/>
                </a:tc>
                <a:extLst>
                  <a:ext uri="{0D108BD9-81ED-4DB2-BD59-A6C34878D82A}">
                    <a16:rowId xmlns:a16="http://schemas.microsoft.com/office/drawing/2014/main" xmlns="" val="935133782"/>
                  </a:ext>
                </a:extLst>
              </a:tr>
              <a:tr h="370840">
                <a:tc>
                  <a:txBody>
                    <a:bodyPr/>
                    <a:lstStyle/>
                    <a:p>
                      <a:r>
                        <a:rPr lang="es-CO" dirty="0"/>
                        <a:t>Retirarse de las instalaciones del colegio sin autorización</a:t>
                      </a:r>
                    </a:p>
                  </a:txBody>
                  <a:tcPr/>
                </a:tc>
                <a:extLst>
                  <a:ext uri="{0D108BD9-81ED-4DB2-BD59-A6C34878D82A}">
                    <a16:rowId xmlns:a16="http://schemas.microsoft.com/office/drawing/2014/main" xmlns="" val="194101988"/>
                  </a:ext>
                </a:extLst>
              </a:tr>
              <a:tr h="370840">
                <a:tc>
                  <a:txBody>
                    <a:bodyPr/>
                    <a:lstStyle/>
                    <a:p>
                      <a:r>
                        <a:rPr lang="es-CO" dirty="0"/>
                        <a:t>Suplantar personas, acudientes o nombres de compañeros</a:t>
                      </a:r>
                    </a:p>
                  </a:txBody>
                  <a:tcPr/>
                </a:tc>
                <a:extLst>
                  <a:ext uri="{0D108BD9-81ED-4DB2-BD59-A6C34878D82A}">
                    <a16:rowId xmlns:a16="http://schemas.microsoft.com/office/drawing/2014/main" xmlns="" val="169018732"/>
                  </a:ext>
                </a:extLst>
              </a:tr>
              <a:tr h="370840">
                <a:tc>
                  <a:txBody>
                    <a:bodyPr/>
                    <a:lstStyle/>
                    <a:p>
                      <a:r>
                        <a:rPr lang="es-CO" dirty="0"/>
                        <a:t>Consumo de cigarrillos dentro del colegio, lo mimos que si lo hace alrededor del colegio con uniforme</a:t>
                      </a:r>
                    </a:p>
                  </a:txBody>
                  <a:tcPr/>
                </a:tc>
                <a:extLst>
                  <a:ext uri="{0D108BD9-81ED-4DB2-BD59-A6C34878D82A}">
                    <a16:rowId xmlns:a16="http://schemas.microsoft.com/office/drawing/2014/main" xmlns="" val="4245308637"/>
                  </a:ext>
                </a:extLst>
              </a:tr>
              <a:tr h="370840">
                <a:tc>
                  <a:txBody>
                    <a:bodyPr/>
                    <a:lstStyle/>
                    <a:p>
                      <a:r>
                        <a:rPr lang="es-CO" dirty="0"/>
                        <a:t>Elaboración de tatuajes y/o uso de piercing</a:t>
                      </a:r>
                    </a:p>
                  </a:txBody>
                  <a:tcPr/>
                </a:tc>
                <a:extLst>
                  <a:ext uri="{0D108BD9-81ED-4DB2-BD59-A6C34878D82A}">
                    <a16:rowId xmlns:a16="http://schemas.microsoft.com/office/drawing/2014/main" xmlns="" val="3233836930"/>
                  </a:ext>
                </a:extLst>
              </a:tr>
              <a:tr h="370840">
                <a:tc>
                  <a:txBody>
                    <a:bodyPr/>
                    <a:lstStyle/>
                    <a:p>
                      <a:r>
                        <a:rPr lang="es-CO" dirty="0"/>
                        <a:t>Suministrar información incorrecta a docentes y directivos con la cual se entorpezca procesos académicos y pedagógicos</a:t>
                      </a:r>
                    </a:p>
                  </a:txBody>
                  <a:tcPr/>
                </a:tc>
                <a:extLst>
                  <a:ext uri="{0D108BD9-81ED-4DB2-BD59-A6C34878D82A}">
                    <a16:rowId xmlns:a16="http://schemas.microsoft.com/office/drawing/2014/main" xmlns="" val="1825327790"/>
                  </a:ext>
                </a:extLst>
              </a:tr>
              <a:tr h="370840">
                <a:tc>
                  <a:txBody>
                    <a:bodyPr/>
                    <a:lstStyle/>
                    <a:p>
                      <a:r>
                        <a:rPr lang="es-CO" dirty="0"/>
                        <a:t>Atentar contra el patrimonio cultural y ecológico de la institución</a:t>
                      </a:r>
                    </a:p>
                  </a:txBody>
                  <a:tcPr/>
                </a:tc>
                <a:extLst>
                  <a:ext uri="{0D108BD9-81ED-4DB2-BD59-A6C34878D82A}">
                    <a16:rowId xmlns:a16="http://schemas.microsoft.com/office/drawing/2014/main" xmlns="" val="379327938"/>
                  </a:ext>
                </a:extLst>
              </a:tr>
              <a:tr h="370840">
                <a:tc>
                  <a:txBody>
                    <a:bodyPr/>
                    <a:lstStyle/>
                    <a:p>
                      <a:r>
                        <a:rPr lang="es-CO" dirty="0"/>
                        <a:t>Organizar o participar en juegos de azar y organizar apuestas en torno a actividades deportivas u otro tipo de eventos. </a:t>
                      </a:r>
                    </a:p>
                  </a:txBody>
                  <a:tcPr/>
                </a:tc>
                <a:extLst>
                  <a:ext uri="{0D108BD9-81ED-4DB2-BD59-A6C34878D82A}">
                    <a16:rowId xmlns:a16="http://schemas.microsoft.com/office/drawing/2014/main" xmlns="" val="1423482385"/>
                  </a:ext>
                </a:extLst>
              </a:tr>
            </a:tbl>
          </a:graphicData>
        </a:graphic>
      </p:graphicFrame>
    </p:spTree>
    <p:extLst>
      <p:ext uri="{BB962C8B-B14F-4D97-AF65-F5344CB8AC3E}">
        <p14:creationId xmlns:p14="http://schemas.microsoft.com/office/powerpoint/2010/main" val="1392699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7 Rectángulo redondeado"/>
          <p:cNvSpPr/>
          <p:nvPr/>
        </p:nvSpPr>
        <p:spPr>
          <a:xfrm>
            <a:off x="220717" y="1754006"/>
            <a:ext cx="8781393" cy="3327948"/>
          </a:xfrm>
          <a:prstGeom prst="roundRect">
            <a:avLst>
              <a:gd name="adj" fmla="val 5223"/>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just"/>
            <a:endParaRPr lang="es-CO" sz="2400" dirty="0">
              <a:solidFill>
                <a:schemeClr val="accent1">
                  <a:lumMod val="50000"/>
                </a:schemeClr>
              </a:solidFill>
            </a:endParaRPr>
          </a:p>
        </p:txBody>
      </p:sp>
      <p:sp>
        <p:nvSpPr>
          <p:cNvPr id="3" name="2 CuadroTexto"/>
          <p:cNvSpPr txBox="1"/>
          <p:nvPr/>
        </p:nvSpPr>
        <p:spPr>
          <a:xfrm>
            <a:off x="1125337" y="1291916"/>
            <a:ext cx="1770917" cy="523220"/>
          </a:xfrm>
          <a:prstGeom prst="rect">
            <a:avLst/>
          </a:prstGeom>
          <a:noFill/>
          <a:ln>
            <a:noFill/>
          </a:ln>
        </p:spPr>
        <p:txBody>
          <a:bodyPr wrap="square">
            <a:spAutoFit/>
          </a:bodyPr>
          <a:lstStyle>
            <a:defPPr>
              <a:defRPr lang="es-ES"/>
            </a:defPPr>
            <a:lvl1pPr algn="ctr" eaLnBrk="1" hangingPunct="1">
              <a:defRPr sz="2800" b="1">
                <a:solidFill>
                  <a:srgbClr val="254061"/>
                </a:solidFill>
                <a:latin typeface="Berlin Sans FB Demi" pitchFamily="34" charset="0"/>
                <a:cs typeface="Aharoni" pitchFamily="2" charset="-79"/>
              </a:defRPr>
            </a:lvl1pPr>
          </a:lstStyle>
          <a:p>
            <a:pPr algn="l"/>
            <a:r>
              <a:rPr lang="es-CO" b="0" dirty="0"/>
              <a:t>Agenda</a:t>
            </a:r>
            <a:endParaRPr lang="en-US" b="0" dirty="0"/>
          </a:p>
        </p:txBody>
      </p:sp>
      <p:sp>
        <p:nvSpPr>
          <p:cNvPr id="4" name="6 Cheurón"/>
          <p:cNvSpPr/>
          <p:nvPr/>
        </p:nvSpPr>
        <p:spPr>
          <a:xfrm>
            <a:off x="772911" y="1207130"/>
            <a:ext cx="371476" cy="673004"/>
          </a:xfrm>
          <a:prstGeom prst="chevron">
            <a:avLst>
              <a:gd name="adj" fmla="val 60228"/>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Rectángulo 5"/>
          <p:cNvSpPr/>
          <p:nvPr/>
        </p:nvSpPr>
        <p:spPr>
          <a:xfrm>
            <a:off x="787015" y="566447"/>
            <a:ext cx="5307863" cy="553998"/>
          </a:xfrm>
          <a:prstGeom prst="rect">
            <a:avLst/>
          </a:prstGeom>
          <a:noFill/>
          <a:ln>
            <a:noFill/>
          </a:ln>
        </p:spPr>
        <p:txBody>
          <a:bodyPr wrap="square">
            <a:spAutoFit/>
          </a:bodyPr>
          <a:lstStyle/>
          <a:p>
            <a:pPr eaLnBrk="1" hangingPunct="1"/>
            <a:r>
              <a:rPr lang="es-CO" sz="3000" b="1" dirty="0">
                <a:solidFill>
                  <a:srgbClr val="254061"/>
                </a:solidFill>
                <a:latin typeface="Berlin Sans FB Demi" pitchFamily="34" charset="0"/>
                <a:cs typeface="Aharoni" pitchFamily="2" charset="-79"/>
              </a:rPr>
              <a:t>JORNADA DE DIVULGACIÓN </a:t>
            </a:r>
          </a:p>
        </p:txBody>
      </p:sp>
      <p:graphicFrame>
        <p:nvGraphicFramePr>
          <p:cNvPr id="7" name="Tabla 6"/>
          <p:cNvGraphicFramePr>
            <a:graphicFrameLocks noGrp="1"/>
          </p:cNvGraphicFramePr>
          <p:nvPr>
            <p:extLst>
              <p:ext uri="{D42A27DB-BD31-4B8C-83A1-F6EECF244321}">
                <p14:modId xmlns:p14="http://schemas.microsoft.com/office/powerpoint/2010/main" val="3946445161"/>
              </p:ext>
            </p:extLst>
          </p:nvPr>
        </p:nvGraphicFramePr>
        <p:xfrm>
          <a:off x="315686" y="2038363"/>
          <a:ext cx="8501743" cy="2782138"/>
        </p:xfrm>
        <a:graphic>
          <a:graphicData uri="http://schemas.openxmlformats.org/drawingml/2006/table">
            <a:tbl>
              <a:tblPr firstRow="1" bandRow="1">
                <a:tableStyleId>{5C22544A-7EE6-4342-B048-85BDC9FD1C3A}</a:tableStyleId>
              </a:tblPr>
              <a:tblGrid>
                <a:gridCol w="1133956">
                  <a:extLst>
                    <a:ext uri="{9D8B030D-6E8A-4147-A177-3AD203B41FA5}">
                      <a16:colId xmlns:a16="http://schemas.microsoft.com/office/drawing/2014/main" xmlns="" val="3983564416"/>
                    </a:ext>
                  </a:extLst>
                </a:gridCol>
                <a:gridCol w="1152044">
                  <a:extLst>
                    <a:ext uri="{9D8B030D-6E8A-4147-A177-3AD203B41FA5}">
                      <a16:colId xmlns:a16="http://schemas.microsoft.com/office/drawing/2014/main" xmlns="" val="435844518"/>
                    </a:ext>
                  </a:extLst>
                </a:gridCol>
                <a:gridCol w="6215743">
                  <a:extLst>
                    <a:ext uri="{9D8B030D-6E8A-4147-A177-3AD203B41FA5}">
                      <a16:colId xmlns:a16="http://schemas.microsoft.com/office/drawing/2014/main" xmlns="" val="3582847115"/>
                    </a:ext>
                  </a:extLst>
                </a:gridCol>
              </a:tblGrid>
              <a:tr h="387123">
                <a:tc gridSpan="2">
                  <a:txBody>
                    <a:bodyPr/>
                    <a:lstStyle/>
                    <a:p>
                      <a:pPr algn="ctr"/>
                      <a:r>
                        <a:rPr lang="es-CO" sz="1800" dirty="0"/>
                        <a:t>Horario</a:t>
                      </a:r>
                    </a:p>
                  </a:txBody>
                  <a:tcPr anchor="ctr">
                    <a:solidFill>
                      <a:srgbClr val="3E6CA4"/>
                    </a:solidFill>
                  </a:tcPr>
                </a:tc>
                <a:tc hMerge="1">
                  <a:txBody>
                    <a:bodyPr/>
                    <a:lstStyle/>
                    <a:p>
                      <a:endParaRPr lang="es-CO" dirty="0"/>
                    </a:p>
                  </a:txBody>
                  <a:tcPr/>
                </a:tc>
                <a:tc>
                  <a:txBody>
                    <a:bodyPr/>
                    <a:lstStyle/>
                    <a:p>
                      <a:pPr algn="ctr"/>
                      <a:r>
                        <a:rPr lang="es-CO" sz="1800" dirty="0"/>
                        <a:t>Actividad</a:t>
                      </a:r>
                    </a:p>
                  </a:txBody>
                  <a:tcPr anchor="ctr">
                    <a:solidFill>
                      <a:srgbClr val="3E6CA4"/>
                    </a:solidFill>
                  </a:tcPr>
                </a:tc>
                <a:extLst>
                  <a:ext uri="{0D108BD9-81ED-4DB2-BD59-A6C34878D82A}">
                    <a16:rowId xmlns:a16="http://schemas.microsoft.com/office/drawing/2014/main" xmlns="" val="423885288"/>
                  </a:ext>
                </a:extLst>
              </a:tr>
              <a:tr h="554865">
                <a:tc>
                  <a:txBody>
                    <a:bodyPr/>
                    <a:lstStyle/>
                    <a:p>
                      <a:pPr algn="ctr"/>
                      <a:r>
                        <a:rPr lang="es-CO" sz="1800" dirty="0"/>
                        <a:t>8:00 am</a:t>
                      </a:r>
                    </a:p>
                  </a:txBody>
                  <a:tcPr anchor="ctr"/>
                </a:tc>
                <a:tc>
                  <a:txBody>
                    <a:bodyPr/>
                    <a:lstStyle/>
                    <a:p>
                      <a:pPr algn="ctr"/>
                      <a:r>
                        <a:rPr lang="es-CO" sz="1800" dirty="0"/>
                        <a:t>8:15 am</a:t>
                      </a:r>
                    </a:p>
                  </a:txBody>
                  <a:tcPr anchor="ctr"/>
                </a:tc>
                <a:tc>
                  <a:txBody>
                    <a:bodyPr/>
                    <a:lstStyle/>
                    <a:p>
                      <a:r>
                        <a:rPr lang="es-CO" sz="1800" b="1" dirty="0">
                          <a:solidFill>
                            <a:schemeClr val="accent1">
                              <a:lumMod val="50000"/>
                            </a:schemeClr>
                          </a:solidFill>
                        </a:rPr>
                        <a:t>Presentación</a:t>
                      </a:r>
                      <a:r>
                        <a:rPr lang="es-CO" sz="1800" b="1" baseline="0" dirty="0">
                          <a:solidFill>
                            <a:schemeClr val="accent1">
                              <a:lumMod val="50000"/>
                            </a:schemeClr>
                          </a:solidFill>
                        </a:rPr>
                        <a:t> e introducción (objetivo de la jornada)</a:t>
                      </a:r>
                      <a:endParaRPr lang="es-CO" sz="1800" b="1" dirty="0">
                        <a:solidFill>
                          <a:schemeClr val="accent1">
                            <a:lumMod val="50000"/>
                          </a:schemeClr>
                        </a:solidFill>
                      </a:endParaRPr>
                    </a:p>
                  </a:txBody>
                  <a:tcPr anchor="ctr"/>
                </a:tc>
                <a:extLst>
                  <a:ext uri="{0D108BD9-81ED-4DB2-BD59-A6C34878D82A}">
                    <a16:rowId xmlns:a16="http://schemas.microsoft.com/office/drawing/2014/main" xmlns="" val="3804174949"/>
                  </a:ext>
                </a:extLst>
              </a:tr>
              <a:tr h="645205">
                <a:tc>
                  <a:txBody>
                    <a:bodyPr/>
                    <a:lstStyle/>
                    <a:p>
                      <a:pPr algn="ctr"/>
                      <a:r>
                        <a:rPr lang="es-CO" sz="1800" dirty="0"/>
                        <a:t>8:15 am</a:t>
                      </a:r>
                    </a:p>
                  </a:txBody>
                  <a:tcPr anchor="ctr"/>
                </a:tc>
                <a:tc>
                  <a:txBody>
                    <a:bodyPr/>
                    <a:lstStyle/>
                    <a:p>
                      <a:pPr algn="ctr"/>
                      <a:r>
                        <a:rPr lang="es-CO" sz="1800" dirty="0"/>
                        <a:t>9:15</a:t>
                      </a:r>
                      <a:r>
                        <a:rPr lang="es-CO" sz="1800" baseline="0" dirty="0"/>
                        <a:t> am</a:t>
                      </a:r>
                      <a:endParaRPr lang="es-CO" sz="1800" dirty="0"/>
                    </a:p>
                  </a:txBody>
                  <a:tcPr anchor="ctr"/>
                </a:tc>
                <a:tc>
                  <a:txBody>
                    <a:bodyPr/>
                    <a:lstStyle/>
                    <a:p>
                      <a:r>
                        <a:rPr lang="es-CO" sz="1800" b="1" kern="1200" dirty="0">
                          <a:solidFill>
                            <a:schemeClr val="accent1">
                              <a:lumMod val="50000"/>
                            </a:schemeClr>
                          </a:solidFill>
                          <a:latin typeface="+mn-lt"/>
                          <a:ea typeface="+mn-ea"/>
                          <a:cs typeface="+mn-cs"/>
                        </a:rPr>
                        <a:t>Presentación</a:t>
                      </a:r>
                      <a:r>
                        <a:rPr lang="es-CO" sz="1800" b="1" kern="1200" baseline="0" dirty="0">
                          <a:solidFill>
                            <a:schemeClr val="accent1">
                              <a:lumMod val="50000"/>
                            </a:schemeClr>
                          </a:solidFill>
                          <a:latin typeface="+mn-lt"/>
                          <a:ea typeface="+mn-ea"/>
                          <a:cs typeface="+mn-cs"/>
                        </a:rPr>
                        <a:t> protocolos de atención</a:t>
                      </a:r>
                      <a:endParaRPr lang="es-CO" sz="1800" b="1" kern="1200" dirty="0">
                        <a:solidFill>
                          <a:schemeClr val="accent1">
                            <a:lumMod val="50000"/>
                          </a:schemeClr>
                        </a:solidFill>
                        <a:latin typeface="+mn-lt"/>
                        <a:ea typeface="+mn-ea"/>
                        <a:cs typeface="+mn-cs"/>
                      </a:endParaRPr>
                    </a:p>
                    <a:p>
                      <a:r>
                        <a:rPr lang="es-CO" sz="1800" b="1" kern="1200" dirty="0">
                          <a:solidFill>
                            <a:schemeClr val="accent1">
                              <a:lumMod val="50000"/>
                            </a:schemeClr>
                          </a:solidFill>
                          <a:latin typeface="+mn-lt"/>
                          <a:ea typeface="+mn-ea"/>
                          <a:cs typeface="+mn-cs"/>
                        </a:rPr>
                        <a:t>Trabajo en grupo</a:t>
                      </a:r>
                    </a:p>
                  </a:txBody>
                  <a:tcPr anchor="ctr"/>
                </a:tc>
                <a:extLst>
                  <a:ext uri="{0D108BD9-81ED-4DB2-BD59-A6C34878D82A}">
                    <a16:rowId xmlns:a16="http://schemas.microsoft.com/office/drawing/2014/main" xmlns="" val="4001418428"/>
                  </a:ext>
                </a:extLst>
              </a:tr>
              <a:tr h="554865">
                <a:tc>
                  <a:txBody>
                    <a:bodyPr/>
                    <a:lstStyle/>
                    <a:p>
                      <a:pPr algn="ctr"/>
                      <a:r>
                        <a:rPr lang="es-CO" sz="1800" dirty="0"/>
                        <a:t>9:15 am</a:t>
                      </a:r>
                    </a:p>
                  </a:txBody>
                  <a:tcPr anchor="ctr"/>
                </a:tc>
                <a:tc>
                  <a:txBody>
                    <a:bodyPr/>
                    <a:lstStyle/>
                    <a:p>
                      <a:pPr algn="ctr"/>
                      <a:r>
                        <a:rPr lang="es-CO" sz="1800" dirty="0"/>
                        <a:t>10:15 am</a:t>
                      </a:r>
                    </a:p>
                  </a:txBody>
                  <a:tcPr anchor="ctr"/>
                </a:tc>
                <a:tc>
                  <a:txBody>
                    <a:bodyPr/>
                    <a:lstStyle/>
                    <a:p>
                      <a:r>
                        <a:rPr lang="es-CO" sz="1800" b="1" kern="1200" dirty="0">
                          <a:solidFill>
                            <a:schemeClr val="accent1">
                              <a:lumMod val="50000"/>
                            </a:schemeClr>
                          </a:solidFill>
                          <a:latin typeface="+mn-lt"/>
                          <a:ea typeface="+mn-ea"/>
                          <a:cs typeface="+mn-cs"/>
                        </a:rPr>
                        <a:t>Presentación de generalidades de los protocolos de atención integral</a:t>
                      </a:r>
                    </a:p>
                  </a:txBody>
                  <a:tcPr anchor="ctr"/>
                </a:tc>
                <a:extLst>
                  <a:ext uri="{0D108BD9-81ED-4DB2-BD59-A6C34878D82A}">
                    <a16:rowId xmlns:a16="http://schemas.microsoft.com/office/drawing/2014/main" xmlns="" val="3701353125"/>
                  </a:ext>
                </a:extLst>
              </a:tr>
              <a:tr h="554865">
                <a:tc>
                  <a:txBody>
                    <a:bodyPr/>
                    <a:lstStyle/>
                    <a:p>
                      <a:pPr algn="ctr"/>
                      <a:r>
                        <a:rPr lang="es-CO" sz="1800" dirty="0"/>
                        <a:t>10:15 am</a:t>
                      </a:r>
                    </a:p>
                  </a:txBody>
                  <a:tcPr anchor="ctr"/>
                </a:tc>
                <a:tc>
                  <a:txBody>
                    <a:bodyPr/>
                    <a:lstStyle/>
                    <a:p>
                      <a:pPr algn="ctr"/>
                      <a:r>
                        <a:rPr lang="es-CO" sz="1800" dirty="0"/>
                        <a:t>10:30 am</a:t>
                      </a:r>
                    </a:p>
                  </a:txBody>
                  <a:tcPr anchor="ctr"/>
                </a:tc>
                <a:tc>
                  <a:txBody>
                    <a:bodyPr/>
                    <a:lstStyle/>
                    <a:p>
                      <a:r>
                        <a:rPr lang="es-CO" sz="1800" b="1" kern="1200" dirty="0">
                          <a:solidFill>
                            <a:schemeClr val="accent1">
                              <a:lumMod val="50000"/>
                            </a:schemeClr>
                          </a:solidFill>
                          <a:latin typeface="+mn-lt"/>
                          <a:ea typeface="+mn-ea"/>
                          <a:cs typeface="+mn-cs"/>
                        </a:rPr>
                        <a:t>Cierre y evaluación de la jornada</a:t>
                      </a:r>
                    </a:p>
                  </a:txBody>
                  <a:tcPr anchor="ctr"/>
                </a:tc>
                <a:extLst>
                  <a:ext uri="{0D108BD9-81ED-4DB2-BD59-A6C34878D82A}">
                    <a16:rowId xmlns:a16="http://schemas.microsoft.com/office/drawing/2014/main" xmlns="" val="3980161018"/>
                  </a:ext>
                </a:extLst>
              </a:tr>
            </a:tbl>
          </a:graphicData>
        </a:graphic>
      </p:graphicFrame>
    </p:spTree>
    <p:extLst>
      <p:ext uri="{BB962C8B-B14F-4D97-AF65-F5344CB8AC3E}">
        <p14:creationId xmlns:p14="http://schemas.microsoft.com/office/powerpoint/2010/main" val="83522252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72797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Situaciones a atender</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19" name="5 Rectángulo">
            <a:extLst>
              <a:ext uri="{FF2B5EF4-FFF2-40B4-BE49-F238E27FC236}">
                <a16:creationId xmlns:a16="http://schemas.microsoft.com/office/drawing/2014/main" xmlns="" id="{CD1ED0D1-AA74-45DA-8530-14D570282C54}"/>
              </a:ext>
            </a:extLst>
          </p:cNvPr>
          <p:cNvSpPr/>
          <p:nvPr/>
        </p:nvSpPr>
        <p:spPr>
          <a:xfrm>
            <a:off x="315358" y="2946883"/>
            <a:ext cx="8552416" cy="369332"/>
          </a:xfrm>
          <a:prstGeom prst="rect">
            <a:avLst/>
          </a:prstGeom>
          <a:solidFill>
            <a:schemeClr val="bg1"/>
          </a:solidFill>
        </p:spPr>
        <p:txBody>
          <a:bodyPr wrap="square">
            <a:spAutoFit/>
          </a:bodyPr>
          <a:lstStyle/>
          <a:p>
            <a:pPr algn="just"/>
            <a:endParaRPr lang="es-CO" dirty="0"/>
          </a:p>
        </p:txBody>
      </p:sp>
      <p:grpSp>
        <p:nvGrpSpPr>
          <p:cNvPr id="10" name="Grupo 9">
            <a:extLst>
              <a:ext uri="{FF2B5EF4-FFF2-40B4-BE49-F238E27FC236}">
                <a16:creationId xmlns:a16="http://schemas.microsoft.com/office/drawing/2014/main" xmlns="" id="{6703655C-1C03-48E7-8028-8D45B5E5B7F2}"/>
              </a:ext>
            </a:extLst>
          </p:cNvPr>
          <p:cNvGrpSpPr/>
          <p:nvPr/>
        </p:nvGrpSpPr>
        <p:grpSpPr>
          <a:xfrm>
            <a:off x="315358" y="1368275"/>
            <a:ext cx="2351641" cy="1018240"/>
            <a:chOff x="0" y="0"/>
            <a:chExt cx="2487269" cy="1018240"/>
          </a:xfrm>
        </p:grpSpPr>
        <p:sp>
          <p:nvSpPr>
            <p:cNvPr id="15" name="Flecha: a la derecha 14">
              <a:extLst>
                <a:ext uri="{FF2B5EF4-FFF2-40B4-BE49-F238E27FC236}">
                  <a16:creationId xmlns:a16="http://schemas.microsoft.com/office/drawing/2014/main" xmlns="" id="{57473237-FAAB-4E53-88F9-625B7BAD2E1A}"/>
                </a:ext>
              </a:extLst>
            </p:cNvPr>
            <p:cNvSpPr/>
            <p:nvPr/>
          </p:nvSpPr>
          <p:spPr>
            <a:xfrm>
              <a:off x="0" y="0"/>
              <a:ext cx="2487269" cy="1018240"/>
            </a:xfrm>
            <a:prstGeom prst="rightArrow">
              <a:avLst>
                <a:gd name="adj1" fmla="val 50000"/>
                <a:gd name="adj2" fmla="val 5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6" name="Flecha: a la derecha 4">
              <a:extLst>
                <a:ext uri="{FF2B5EF4-FFF2-40B4-BE49-F238E27FC236}">
                  <a16:creationId xmlns:a16="http://schemas.microsoft.com/office/drawing/2014/main" xmlns="" id="{D63CDED0-791A-4377-A98E-3685BFC837D9}"/>
                </a:ext>
              </a:extLst>
            </p:cNvPr>
            <p:cNvSpPr txBox="1"/>
            <p:nvPr/>
          </p:nvSpPr>
          <p:spPr>
            <a:xfrm>
              <a:off x="0" y="254560"/>
              <a:ext cx="2232709" cy="509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254000" bIns="71014" numCol="1" spcCol="1270" anchor="ctr" anchorCtr="0">
              <a:noAutofit/>
            </a:bodyPr>
            <a:lstStyle/>
            <a:p>
              <a:pPr marL="0" lvl="0" indent="0" algn="l" defTabSz="889000">
                <a:lnSpc>
                  <a:spcPct val="90000"/>
                </a:lnSpc>
                <a:spcBef>
                  <a:spcPct val="0"/>
                </a:spcBef>
                <a:spcAft>
                  <a:spcPct val="35000"/>
                </a:spcAft>
                <a:buNone/>
              </a:pPr>
              <a:r>
                <a:rPr lang="es-ES" sz="2000" b="1" kern="1200" dirty="0">
                  <a:latin typeface="Berlin Sans FB Demi" pitchFamily="34" charset="0"/>
                  <a:ea typeface="+mn-ea"/>
                  <a:cs typeface="Aharoni" pitchFamily="2" charset="-79"/>
                </a:rPr>
                <a:t>Tipo III</a:t>
              </a:r>
            </a:p>
          </p:txBody>
        </p:sp>
      </p:grpSp>
      <p:sp>
        <p:nvSpPr>
          <p:cNvPr id="18" name="Rectángulo 17">
            <a:extLst>
              <a:ext uri="{FF2B5EF4-FFF2-40B4-BE49-F238E27FC236}">
                <a16:creationId xmlns:a16="http://schemas.microsoft.com/office/drawing/2014/main" xmlns="" id="{3BBA163E-0300-4659-B862-153C8F9CE6A8}"/>
              </a:ext>
            </a:extLst>
          </p:cNvPr>
          <p:cNvSpPr/>
          <p:nvPr/>
        </p:nvSpPr>
        <p:spPr>
          <a:xfrm>
            <a:off x="2666999" y="1138731"/>
            <a:ext cx="6045160" cy="2677656"/>
          </a:xfrm>
          <a:prstGeom prst="rect">
            <a:avLst/>
          </a:prstGeom>
          <a:solidFill>
            <a:schemeClr val="bg1">
              <a:lumMod val="95000"/>
            </a:schemeClr>
          </a:solidFill>
          <a:ln w="19050">
            <a:solidFill>
              <a:schemeClr val="accent1">
                <a:lumMod val="50000"/>
              </a:schemeClr>
            </a:solidFill>
            <a:prstDash val="solid"/>
          </a:ln>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s-CO" sz="2400" dirty="0">
                <a:solidFill>
                  <a:schemeClr val="tx2">
                    <a:lumMod val="50000"/>
                  </a:schemeClr>
                </a:solidFill>
              </a:rPr>
              <a:t>Corresponden a este tipo las situaciones de agresión escolar que sean constitutivas de presuntos delitos contra la libertad, integridad y formación sexual, referidos en el Título IV del Libro II de la Ley 599 de 2000, o cuando constituyen cualquier otro delito establecido en la Ley penal colombiana vigente</a:t>
            </a:r>
            <a:endParaRPr lang="es-ES" sz="2400" dirty="0">
              <a:solidFill>
                <a:schemeClr val="tx2">
                  <a:lumMod val="50000"/>
                </a:schemeClr>
              </a:solidFill>
            </a:endParaRPr>
          </a:p>
        </p:txBody>
      </p:sp>
    </p:spTree>
    <p:extLst>
      <p:ext uri="{BB962C8B-B14F-4D97-AF65-F5344CB8AC3E}">
        <p14:creationId xmlns:p14="http://schemas.microsoft.com/office/powerpoint/2010/main" val="189952160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72797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Procedimiento mínimo a desarrollar</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3" name="CuadroTexto 2">
            <a:extLst>
              <a:ext uri="{FF2B5EF4-FFF2-40B4-BE49-F238E27FC236}">
                <a16:creationId xmlns:a16="http://schemas.microsoft.com/office/drawing/2014/main" xmlns="" id="{B6FA36CC-9F8F-46FF-B658-C62BB4D0117C}"/>
              </a:ext>
            </a:extLst>
          </p:cNvPr>
          <p:cNvSpPr txBox="1"/>
          <p:nvPr/>
        </p:nvSpPr>
        <p:spPr>
          <a:xfrm>
            <a:off x="210584" y="1106786"/>
            <a:ext cx="8598089" cy="5632311"/>
          </a:xfrm>
          <a:prstGeom prst="rect">
            <a:avLst/>
          </a:prstGeom>
          <a:noFill/>
        </p:spPr>
        <p:txBody>
          <a:bodyPr wrap="square" rtlCol="0">
            <a:spAutoFit/>
          </a:bodyPr>
          <a:lstStyle/>
          <a:p>
            <a:pPr marL="342900" indent="-342900" algn="just">
              <a:buFont typeface="+mj-lt"/>
              <a:buAutoNum type="arabicParenR"/>
            </a:pPr>
            <a:r>
              <a:rPr lang="es-CO" dirty="0"/>
              <a:t>En casos de daño al cuerpo o a la salud. garantizar la atención inmediata en salud física y mental de los involucrados, mediante la remisión a las entidades competentes, actuación de la cual se dejará constancia.</a:t>
            </a:r>
          </a:p>
          <a:p>
            <a:pPr marL="342900" indent="-342900" algn="just">
              <a:buFont typeface="+mj-lt"/>
              <a:buAutoNum type="arabicParenR"/>
            </a:pPr>
            <a:endParaRPr lang="es-CO" dirty="0"/>
          </a:p>
          <a:p>
            <a:pPr marL="342900" indent="-342900" algn="just">
              <a:buFont typeface="+mj-lt"/>
              <a:buAutoNum type="arabicParenR"/>
            </a:pPr>
            <a:r>
              <a:rPr lang="es-CO" dirty="0"/>
              <a:t>Informar de manera inmediata a los padres, madres o acudientes de todos los estudiantes involucrados, actuación de la cual se dejará constancia.</a:t>
            </a:r>
          </a:p>
          <a:p>
            <a:pPr marL="342900" indent="-342900" algn="just">
              <a:buFont typeface="+mj-lt"/>
              <a:buAutoNum type="arabicParenR"/>
            </a:pPr>
            <a:endParaRPr lang="es-CO" dirty="0"/>
          </a:p>
          <a:p>
            <a:pPr marL="342900" indent="-342900" algn="just">
              <a:buFont typeface="+mj-lt"/>
              <a:buAutoNum type="arabicParenR"/>
            </a:pPr>
            <a:r>
              <a:rPr lang="es-CO" dirty="0"/>
              <a:t>El presidente del Comité Escolar de Convivencia de manera inmediata y por el medio más expedito, pondrá la situación en conocimiento de la Policía Nacional, actuación de la cual se dejará constancia.</a:t>
            </a:r>
          </a:p>
          <a:p>
            <a:pPr marL="342900" indent="-342900" algn="just">
              <a:buFont typeface="+mj-lt"/>
              <a:buAutoNum type="arabicParenR"/>
            </a:pPr>
            <a:endParaRPr lang="es-CO" dirty="0"/>
          </a:p>
          <a:p>
            <a:pPr marL="342900" indent="-342900" algn="just">
              <a:buFont typeface="+mj-lt"/>
              <a:buAutoNum type="arabicParenR"/>
            </a:pPr>
            <a:r>
              <a:rPr lang="es-CO" dirty="0"/>
              <a:t>No obstante, lo dispuesto en el numeral anterior, se citará a los integrantes del comité escolar de convivencia en los términos fijados en el manual de convivencia. De la citación se dejará constancia.</a:t>
            </a:r>
          </a:p>
          <a:p>
            <a:pPr marL="342900" indent="-342900" algn="just">
              <a:buFont typeface="+mj-lt"/>
              <a:buAutoNum type="arabicParenR"/>
            </a:pPr>
            <a:endParaRPr lang="es-CO" dirty="0"/>
          </a:p>
          <a:p>
            <a:pPr marL="342900" indent="-342900" algn="just">
              <a:buFont typeface="+mj-lt"/>
              <a:buAutoNum type="arabicParenR"/>
            </a:pPr>
            <a:r>
              <a:rPr lang="es-CO" dirty="0"/>
              <a:t>El presidente del comité escolar de convivencia informará a los participantes en el comité, de los hechos que dieron lugar a la convocatoria, guardando reserva de aquella información que pueda atentar contra el derecho a la intimidad y confidencialidad de las partes involucradas, así como del reporte realizado ante la autoridad competente.</a:t>
            </a:r>
          </a:p>
        </p:txBody>
      </p:sp>
    </p:spTree>
    <p:extLst>
      <p:ext uri="{BB962C8B-B14F-4D97-AF65-F5344CB8AC3E}">
        <p14:creationId xmlns:p14="http://schemas.microsoft.com/office/powerpoint/2010/main" val="209497003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72797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Procedimiento mínimo a desarrollar</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3" name="CuadroTexto 2">
            <a:extLst>
              <a:ext uri="{FF2B5EF4-FFF2-40B4-BE49-F238E27FC236}">
                <a16:creationId xmlns:a16="http://schemas.microsoft.com/office/drawing/2014/main" xmlns="" id="{B6FA36CC-9F8F-46FF-B658-C62BB4D0117C}"/>
              </a:ext>
            </a:extLst>
          </p:cNvPr>
          <p:cNvSpPr txBox="1"/>
          <p:nvPr/>
        </p:nvSpPr>
        <p:spPr>
          <a:xfrm>
            <a:off x="210584" y="1488199"/>
            <a:ext cx="8598089" cy="4247317"/>
          </a:xfrm>
          <a:prstGeom prst="rect">
            <a:avLst/>
          </a:prstGeom>
          <a:noFill/>
        </p:spPr>
        <p:txBody>
          <a:bodyPr wrap="square" rtlCol="0">
            <a:spAutoFit/>
          </a:bodyPr>
          <a:lstStyle/>
          <a:p>
            <a:pPr algn="just"/>
            <a:r>
              <a:rPr lang="es-CO" dirty="0"/>
              <a:t>6) 	Pese a que una situación se haya puesto en conocimiento de las autoridades 	competentes, el comité escolar de convivencia adoptará, de manera inmediata, las 	medidas propias del establecimiento educativo, tendientes a proteger dentro del 	ámbito de sus competencias a la víctima, a quien se le atribuye la agresión y a las 	personas que hayan informado o hagan parte de la situación presentada, actuación 	de la cual se dejará constancia.</a:t>
            </a:r>
          </a:p>
          <a:p>
            <a:pPr algn="just"/>
            <a:endParaRPr lang="es-CO" dirty="0"/>
          </a:p>
          <a:p>
            <a:pPr algn="just"/>
            <a:r>
              <a:rPr lang="es-CO" dirty="0"/>
              <a:t>7) 	El presidente del comité escolar de convivencia reportará la información del caso al 	aplicativo que para el efecto se haya implementado en el Sistema de Información 	Unificado de Convivencia Escolar.</a:t>
            </a:r>
          </a:p>
          <a:p>
            <a:pPr algn="just"/>
            <a:endParaRPr lang="es-CO" dirty="0"/>
          </a:p>
          <a:p>
            <a:pPr algn="just"/>
            <a:r>
              <a:rPr lang="es-CO" dirty="0"/>
              <a:t>8) 	Los casos sometidos a este protocolo serán objeto de seguimiento por parte del 	comité escolar de convivencia, de la autoridad que asuma el conocimiento y del 	comité municipal, distrital o departamental de convivencia escolar que ejerza 	jurisdicción sobre el establecimiento educativo en el cual se presentó el hecho.</a:t>
            </a:r>
          </a:p>
        </p:txBody>
      </p:sp>
    </p:spTree>
    <p:extLst>
      <p:ext uri="{BB962C8B-B14F-4D97-AF65-F5344CB8AC3E}">
        <p14:creationId xmlns:p14="http://schemas.microsoft.com/office/powerpoint/2010/main" val="91924867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210584" y="865759"/>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Que </a:t>
            </a:r>
            <a:r>
              <a:rPr lang="es-CO" sz="2000" u="sng" dirty="0">
                <a:solidFill>
                  <a:schemeClr val="accent1">
                    <a:lumMod val="75000"/>
                  </a:schemeClr>
                </a:solidFill>
                <a:latin typeface="Berlin Sans FB Demi" pitchFamily="34" charset="0"/>
                <a:cs typeface="Aharoni" pitchFamily="2" charset="-79"/>
              </a:rPr>
              <a:t>___</a:t>
            </a:r>
            <a:r>
              <a:rPr lang="es-CO" sz="2000" b="1" dirty="0">
                <a:solidFill>
                  <a:schemeClr val="accent1">
                    <a:lumMod val="75000"/>
                  </a:schemeClr>
                </a:solidFill>
                <a:latin typeface="Berlin Sans FB Demi" pitchFamily="34" charset="0"/>
                <a:cs typeface="Aharoni" pitchFamily="2" charset="-79"/>
              </a:rPr>
              <a:t> son situaciones Tipo III</a:t>
            </a:r>
          </a:p>
        </p:txBody>
      </p:sp>
      <p:sp>
        <p:nvSpPr>
          <p:cNvPr id="13" name="Rectángulo 12"/>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4" name="Conector recto 13"/>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graphicFrame>
        <p:nvGraphicFramePr>
          <p:cNvPr id="2" name="Tabla 1">
            <a:extLst>
              <a:ext uri="{FF2B5EF4-FFF2-40B4-BE49-F238E27FC236}">
                <a16:creationId xmlns:a16="http://schemas.microsoft.com/office/drawing/2014/main" xmlns="" id="{639C7022-6662-418F-8A0C-8CB2A58B348C}"/>
              </a:ext>
            </a:extLst>
          </p:cNvPr>
          <p:cNvGraphicFramePr>
            <a:graphicFrameLocks noGrp="1"/>
          </p:cNvGraphicFramePr>
          <p:nvPr>
            <p:extLst/>
          </p:nvPr>
        </p:nvGraphicFramePr>
        <p:xfrm>
          <a:off x="315676" y="1399685"/>
          <a:ext cx="8536776" cy="1651000"/>
        </p:xfrm>
        <a:graphic>
          <a:graphicData uri="http://schemas.openxmlformats.org/drawingml/2006/table">
            <a:tbl>
              <a:tblPr>
                <a:tableStyleId>{5C22544A-7EE6-4342-B048-85BDC9FD1C3A}</a:tableStyleId>
              </a:tblPr>
              <a:tblGrid>
                <a:gridCol w="8536776">
                  <a:extLst>
                    <a:ext uri="{9D8B030D-6E8A-4147-A177-3AD203B41FA5}">
                      <a16:colId xmlns:a16="http://schemas.microsoft.com/office/drawing/2014/main" xmlns="" val="325098424"/>
                    </a:ext>
                  </a:extLst>
                </a:gridCol>
              </a:tblGrid>
              <a:tr h="370840">
                <a:tc>
                  <a:txBody>
                    <a:bodyPr/>
                    <a:lstStyle/>
                    <a:p>
                      <a:pPr algn="just"/>
                      <a:r>
                        <a:rPr lang="es-CO" dirty="0"/>
                        <a:t>La hechicería, la brujería, el espiritismo y en general toda clase de ritos que atenten contra la integridad humana. </a:t>
                      </a:r>
                    </a:p>
                  </a:txBody>
                  <a:tcPr/>
                </a:tc>
                <a:extLst>
                  <a:ext uri="{0D108BD9-81ED-4DB2-BD59-A6C34878D82A}">
                    <a16:rowId xmlns:a16="http://schemas.microsoft.com/office/drawing/2014/main" xmlns="" val="3218648521"/>
                  </a:ext>
                </a:extLst>
              </a:tr>
              <a:tr h="370840">
                <a:tc>
                  <a:txBody>
                    <a:bodyPr/>
                    <a:lstStyle/>
                    <a:p>
                      <a:pPr algn="just"/>
                      <a:r>
                        <a:rPr lang="es-CO" dirty="0"/>
                        <a:t>Reincidencia en situaciones tipo II por tercera vez</a:t>
                      </a:r>
                    </a:p>
                  </a:txBody>
                  <a:tcPr/>
                </a:tc>
                <a:extLst>
                  <a:ext uri="{0D108BD9-81ED-4DB2-BD59-A6C34878D82A}">
                    <a16:rowId xmlns:a16="http://schemas.microsoft.com/office/drawing/2014/main" xmlns="" val="935133782"/>
                  </a:ext>
                </a:extLst>
              </a:tr>
              <a:tr h="370840">
                <a:tc>
                  <a:txBody>
                    <a:bodyPr/>
                    <a:lstStyle/>
                    <a:p>
                      <a:pPr algn="just"/>
                      <a:r>
                        <a:rPr lang="es-CO" dirty="0"/>
                        <a:t>Presentarse en la Institución Educativa en estado de embriaguez o bajo el efecto de sustancias alucinógenas o psicoactivas. </a:t>
                      </a:r>
                    </a:p>
                  </a:txBody>
                  <a:tcPr/>
                </a:tc>
                <a:extLst>
                  <a:ext uri="{0D108BD9-81ED-4DB2-BD59-A6C34878D82A}">
                    <a16:rowId xmlns:a16="http://schemas.microsoft.com/office/drawing/2014/main" xmlns="" val="194101988"/>
                  </a:ext>
                </a:extLst>
              </a:tr>
            </a:tbl>
          </a:graphicData>
        </a:graphic>
      </p:graphicFrame>
      <p:sp>
        <p:nvSpPr>
          <p:cNvPr id="3" name="CuadroTexto 2">
            <a:extLst>
              <a:ext uri="{FF2B5EF4-FFF2-40B4-BE49-F238E27FC236}">
                <a16:creationId xmlns:a16="http://schemas.microsoft.com/office/drawing/2014/main" xmlns="" id="{C5C5D5D9-995A-490F-ACC3-0C550E347457}"/>
              </a:ext>
            </a:extLst>
          </p:cNvPr>
          <p:cNvSpPr txBox="1"/>
          <p:nvPr/>
        </p:nvSpPr>
        <p:spPr>
          <a:xfrm>
            <a:off x="315676" y="3990448"/>
            <a:ext cx="8536776" cy="2308324"/>
          </a:xfrm>
          <a:prstGeom prst="rect">
            <a:avLst/>
          </a:prstGeom>
          <a:noFill/>
        </p:spPr>
        <p:txBody>
          <a:bodyPr wrap="square" rtlCol="0">
            <a:spAutoFit/>
          </a:bodyPr>
          <a:lstStyle/>
          <a:p>
            <a:pPr algn="just"/>
            <a:r>
              <a:rPr lang="es-CO" i="1" dirty="0"/>
              <a:t>De acuerdo a la Guía 49 del Ministerio de Educación Nacional en los </a:t>
            </a:r>
            <a:r>
              <a:rPr lang="es-CO" b="1" i="1" dirty="0"/>
              <a:t>Manuales de Convivencia </a:t>
            </a:r>
            <a:r>
              <a:rPr lang="es-CO" i="1" dirty="0"/>
              <a:t>se deben definir los derechos y obligaciones de todas las personas de la comunidad educativa en aras de convivir de manera pacífica y armónica.</a:t>
            </a:r>
          </a:p>
          <a:p>
            <a:pPr algn="just"/>
            <a:endParaRPr lang="es-CO" i="1" dirty="0"/>
          </a:p>
          <a:p>
            <a:pPr algn="just"/>
            <a:r>
              <a:rPr lang="es-CO" i="1" dirty="0"/>
              <a:t>Entre sus principales objetivos esta “Establecer normas paras las funciones, deberes, comportamientos y actitudes pactados por la comunidad educativa entre sí y con el entorno escolar, de manera tal que se garantice el ejercicio de los derechos de todas las personas que la conforman”</a:t>
            </a:r>
          </a:p>
        </p:txBody>
      </p:sp>
      <p:sp>
        <p:nvSpPr>
          <p:cNvPr id="8" name="CuadroTexto 7">
            <a:extLst>
              <a:ext uri="{FF2B5EF4-FFF2-40B4-BE49-F238E27FC236}">
                <a16:creationId xmlns:a16="http://schemas.microsoft.com/office/drawing/2014/main" xmlns="" id="{5AC41F41-0EEC-4B66-8618-0436164BA853}"/>
              </a:ext>
            </a:extLst>
          </p:cNvPr>
          <p:cNvSpPr txBox="1"/>
          <p:nvPr/>
        </p:nvSpPr>
        <p:spPr>
          <a:xfrm>
            <a:off x="315676" y="3474781"/>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Nota de interés: </a:t>
            </a:r>
          </a:p>
        </p:txBody>
      </p:sp>
    </p:spTree>
    <p:extLst>
      <p:ext uri="{BB962C8B-B14F-4D97-AF65-F5344CB8AC3E}">
        <p14:creationId xmlns:p14="http://schemas.microsoft.com/office/powerpoint/2010/main" val="1825051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160347010"/>
              </p:ext>
            </p:extLst>
          </p:nvPr>
        </p:nvGraphicFramePr>
        <p:xfrm>
          <a:off x="457200" y="930442"/>
          <a:ext cx="8229600" cy="559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7" name="Conector recto 6"/>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Rectángulo 8"/>
          <p:cNvSpPr>
            <a:spLocks noChangeArrowheads="1"/>
          </p:cNvSpPr>
          <p:nvPr/>
        </p:nvSpPr>
        <p:spPr bwMode="auto">
          <a:xfrm>
            <a:off x="270948" y="16455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 INTEGRAL</a:t>
            </a:r>
            <a:endParaRPr lang="es-ES_tradnl" altLang="es-CO" sz="3000" b="1" dirty="0">
              <a:solidFill>
                <a:srgbClr val="254061"/>
              </a:solidFill>
              <a:latin typeface="Berlin Sans FB Demi" pitchFamily="34" charset="0"/>
              <a:cs typeface="Aharoni" pitchFamily="2" charset="-79"/>
            </a:endParaRPr>
          </a:p>
        </p:txBody>
      </p:sp>
    </p:spTree>
    <p:extLst>
      <p:ext uri="{BB962C8B-B14F-4D97-AF65-F5344CB8AC3E}">
        <p14:creationId xmlns:p14="http://schemas.microsoft.com/office/powerpoint/2010/main" val="420252709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013274078"/>
              </p:ext>
            </p:extLst>
          </p:nvPr>
        </p:nvGraphicFramePr>
        <p:xfrm>
          <a:off x="306118" y="914400"/>
          <a:ext cx="8495731" cy="559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6" name="Conector recto 5"/>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Rectángulo 8"/>
          <p:cNvSpPr>
            <a:spLocks noChangeArrowheads="1"/>
          </p:cNvSpPr>
          <p:nvPr/>
        </p:nvSpPr>
        <p:spPr bwMode="auto">
          <a:xfrm>
            <a:off x="270948" y="16455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 INTEGRAL</a:t>
            </a:r>
            <a:endParaRPr lang="es-ES_tradnl" altLang="es-CO" sz="3000" b="1" dirty="0">
              <a:solidFill>
                <a:srgbClr val="254061"/>
              </a:solidFill>
              <a:latin typeface="Berlin Sans FB Demi" pitchFamily="34" charset="0"/>
              <a:cs typeface="Aharoni" pitchFamily="2" charset="-79"/>
            </a:endParaRPr>
          </a:p>
        </p:txBody>
      </p:sp>
    </p:spTree>
    <p:extLst>
      <p:ext uri="{BB962C8B-B14F-4D97-AF65-F5344CB8AC3E}">
        <p14:creationId xmlns:p14="http://schemas.microsoft.com/office/powerpoint/2010/main" val="165994061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425726876"/>
              </p:ext>
            </p:extLst>
          </p:nvPr>
        </p:nvGraphicFramePr>
        <p:xfrm>
          <a:off x="306119" y="539087"/>
          <a:ext cx="8369796" cy="6090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6" name="Conector recto 5"/>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Rectángulo 8"/>
          <p:cNvSpPr>
            <a:spLocks noChangeArrowheads="1"/>
          </p:cNvSpPr>
          <p:nvPr/>
        </p:nvSpPr>
        <p:spPr bwMode="auto">
          <a:xfrm>
            <a:off x="270948" y="16455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 INTEGRAL</a:t>
            </a:r>
            <a:endParaRPr lang="es-ES_tradnl" altLang="es-CO" sz="3000" b="1" dirty="0">
              <a:solidFill>
                <a:srgbClr val="254061"/>
              </a:solidFill>
              <a:latin typeface="Berlin Sans FB Demi" pitchFamily="34" charset="0"/>
              <a:cs typeface="Aharoni" pitchFamily="2" charset="-79"/>
            </a:endParaRPr>
          </a:p>
        </p:txBody>
      </p:sp>
    </p:spTree>
    <p:extLst>
      <p:ext uri="{BB962C8B-B14F-4D97-AF65-F5344CB8AC3E}">
        <p14:creationId xmlns:p14="http://schemas.microsoft.com/office/powerpoint/2010/main" val="390203363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10 Pentágono"/>
          <p:cNvSpPr/>
          <p:nvPr/>
        </p:nvSpPr>
        <p:spPr>
          <a:xfrm>
            <a:off x="95249" y="1098550"/>
            <a:ext cx="1162050" cy="5200650"/>
          </a:xfrm>
          <a:prstGeom prst="homePlate">
            <a:avLst>
              <a:gd name="adj" fmla="val 36885"/>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Rectángulo 8"/>
          <p:cNvSpPr>
            <a:spLocks noChangeArrowheads="1"/>
          </p:cNvSpPr>
          <p:nvPr/>
        </p:nvSpPr>
        <p:spPr bwMode="auto">
          <a:xfrm>
            <a:off x="270948" y="16455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 INTEGRAL</a:t>
            </a:r>
            <a:endParaRPr lang="es-ES_tradnl" altLang="es-CO" sz="3000" b="1" dirty="0">
              <a:solidFill>
                <a:srgbClr val="254061"/>
              </a:solidFill>
              <a:latin typeface="Berlin Sans FB Demi" pitchFamily="34" charset="0"/>
              <a:cs typeface="Aharoni" pitchFamily="2" charset="-79"/>
            </a:endParaRPr>
          </a:p>
        </p:txBody>
      </p:sp>
      <p:sp>
        <p:nvSpPr>
          <p:cNvPr id="5" name="4 Rectángulo"/>
          <p:cNvSpPr/>
          <p:nvPr/>
        </p:nvSpPr>
        <p:spPr>
          <a:xfrm rot="16200000">
            <a:off x="-2150417" y="3405546"/>
            <a:ext cx="5316499" cy="677108"/>
          </a:xfrm>
          <a:prstGeom prst="rect">
            <a:avLst/>
          </a:prstGeom>
        </p:spPr>
        <p:txBody>
          <a:bodyPr wrap="square">
            <a:spAutoFit/>
          </a:bodyPr>
          <a:lstStyle/>
          <a:p>
            <a:pPr lvl="0" algn="ctr"/>
            <a:r>
              <a:rPr lang="es-ES" sz="1900" dirty="0">
                <a:solidFill>
                  <a:schemeClr val="bg1"/>
                </a:solidFill>
                <a:latin typeface="Arial Rounded MT Bold" panose="020F0704030504030204" pitchFamily="34" charset="0"/>
              </a:rPr>
              <a:t>Maltrato infantil por castigo, humillación, malos tratos, abuso físico y/o psicológico</a:t>
            </a:r>
          </a:p>
        </p:txBody>
      </p:sp>
      <p:graphicFrame>
        <p:nvGraphicFramePr>
          <p:cNvPr id="8" name="7 Diagrama"/>
          <p:cNvGraphicFramePr/>
          <p:nvPr>
            <p:extLst>
              <p:ext uri="{D42A27DB-BD31-4B8C-83A1-F6EECF244321}">
                <p14:modId xmlns:p14="http://schemas.microsoft.com/office/powerpoint/2010/main" val="3999661850"/>
              </p:ext>
            </p:extLst>
          </p:nvPr>
        </p:nvGraphicFramePr>
        <p:xfrm>
          <a:off x="1104900" y="2463800"/>
          <a:ext cx="80391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redondeado"/>
          <p:cNvSpPr/>
          <p:nvPr/>
        </p:nvSpPr>
        <p:spPr>
          <a:xfrm>
            <a:off x="1352549" y="1162050"/>
            <a:ext cx="7533761" cy="1562100"/>
          </a:xfrm>
          <a:prstGeom prst="roundRect">
            <a:avLst>
              <a:gd name="adj" fmla="val 7292"/>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CO" sz="1900" dirty="0">
                <a:solidFill>
                  <a:srgbClr val="254061"/>
                </a:solidFill>
              </a:rPr>
              <a:t>Abordar los casos de presunto m</a:t>
            </a:r>
            <a:r>
              <a:rPr lang="es-ES" sz="1900" dirty="0" err="1">
                <a:solidFill>
                  <a:srgbClr val="254061"/>
                </a:solidFill>
              </a:rPr>
              <a:t>altrato</a:t>
            </a:r>
            <a:r>
              <a:rPr lang="es-ES" sz="1900" dirty="0">
                <a:solidFill>
                  <a:srgbClr val="254061"/>
                </a:solidFill>
              </a:rPr>
              <a:t> infantil por castigo, humillación, malos tratos, abuso físico y/o psicológico para garantizar la protección integral de los niños, niñas y adolescentes, que implica el reconocimiento y restablecimiento de sus derechos.</a:t>
            </a:r>
          </a:p>
        </p:txBody>
      </p:sp>
    </p:spTree>
    <p:extLst>
      <p:ext uri="{BB962C8B-B14F-4D97-AF65-F5344CB8AC3E}">
        <p14:creationId xmlns:p14="http://schemas.microsoft.com/office/powerpoint/2010/main" val="148705717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10 Pentágono"/>
          <p:cNvSpPr/>
          <p:nvPr/>
        </p:nvSpPr>
        <p:spPr>
          <a:xfrm>
            <a:off x="95249" y="1098550"/>
            <a:ext cx="1162050" cy="5200650"/>
          </a:xfrm>
          <a:prstGeom prst="homePlate">
            <a:avLst>
              <a:gd name="adj" fmla="val 36885"/>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Rectángulo 8"/>
          <p:cNvSpPr>
            <a:spLocks noChangeArrowheads="1"/>
          </p:cNvSpPr>
          <p:nvPr/>
        </p:nvSpPr>
        <p:spPr bwMode="auto">
          <a:xfrm>
            <a:off x="270948" y="16455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 INTEGRAL</a:t>
            </a:r>
            <a:endParaRPr lang="es-ES_tradnl" altLang="es-CO" sz="3000" b="1" dirty="0">
              <a:solidFill>
                <a:srgbClr val="254061"/>
              </a:solidFill>
              <a:latin typeface="Berlin Sans FB Demi" pitchFamily="34" charset="0"/>
              <a:cs typeface="Aharoni" pitchFamily="2" charset="-79"/>
            </a:endParaRPr>
          </a:p>
        </p:txBody>
      </p:sp>
      <p:sp>
        <p:nvSpPr>
          <p:cNvPr id="5" name="4 Rectángulo"/>
          <p:cNvSpPr/>
          <p:nvPr/>
        </p:nvSpPr>
        <p:spPr>
          <a:xfrm rot="16200000">
            <a:off x="-2150417" y="3405546"/>
            <a:ext cx="5316499" cy="677108"/>
          </a:xfrm>
          <a:prstGeom prst="rect">
            <a:avLst/>
          </a:prstGeom>
        </p:spPr>
        <p:txBody>
          <a:bodyPr wrap="square">
            <a:spAutoFit/>
          </a:bodyPr>
          <a:lstStyle/>
          <a:p>
            <a:pPr lvl="0" algn="ctr"/>
            <a:r>
              <a:rPr lang="es-ES" sz="1900" dirty="0">
                <a:solidFill>
                  <a:schemeClr val="bg1"/>
                </a:solidFill>
                <a:latin typeface="Arial Rounded MT Bold" panose="020F0704030504030204" pitchFamily="34" charset="0"/>
              </a:rPr>
              <a:t>Maltrato infantil por incumplimiento de responsabilidades por parte de los adultos</a:t>
            </a:r>
          </a:p>
        </p:txBody>
      </p:sp>
      <p:graphicFrame>
        <p:nvGraphicFramePr>
          <p:cNvPr id="8" name="7 Diagrama"/>
          <p:cNvGraphicFramePr/>
          <p:nvPr>
            <p:extLst>
              <p:ext uri="{D42A27DB-BD31-4B8C-83A1-F6EECF244321}">
                <p14:modId xmlns:p14="http://schemas.microsoft.com/office/powerpoint/2010/main" val="2367561643"/>
              </p:ext>
            </p:extLst>
          </p:nvPr>
        </p:nvGraphicFramePr>
        <p:xfrm>
          <a:off x="1104900" y="2463800"/>
          <a:ext cx="80391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redondeado"/>
          <p:cNvSpPr/>
          <p:nvPr/>
        </p:nvSpPr>
        <p:spPr>
          <a:xfrm>
            <a:off x="1352549" y="1162050"/>
            <a:ext cx="7533761" cy="1562100"/>
          </a:xfrm>
          <a:prstGeom prst="roundRect">
            <a:avLst>
              <a:gd name="adj" fmla="val 7292"/>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CO" sz="1900" dirty="0">
                <a:solidFill>
                  <a:srgbClr val="254061"/>
                </a:solidFill>
              </a:rPr>
              <a:t>Garantizar que los niños, niñas y adolescentes cuenten con las condiciones necesarias para su desarrollo integral  y el goce efectivo de sus derechos.</a:t>
            </a:r>
            <a:endParaRPr lang="es-ES" sz="1900" dirty="0">
              <a:solidFill>
                <a:srgbClr val="254061"/>
              </a:solidFill>
            </a:endParaRPr>
          </a:p>
        </p:txBody>
      </p:sp>
    </p:spTree>
    <p:extLst>
      <p:ext uri="{BB962C8B-B14F-4D97-AF65-F5344CB8AC3E}">
        <p14:creationId xmlns:p14="http://schemas.microsoft.com/office/powerpoint/2010/main" val="260606465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10 Pentágono"/>
          <p:cNvSpPr/>
          <p:nvPr/>
        </p:nvSpPr>
        <p:spPr>
          <a:xfrm>
            <a:off x="95249" y="1098550"/>
            <a:ext cx="1162050" cy="5200650"/>
          </a:xfrm>
          <a:prstGeom prst="homePlate">
            <a:avLst>
              <a:gd name="adj" fmla="val 36885"/>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Rectángulo 8"/>
          <p:cNvSpPr>
            <a:spLocks noChangeArrowheads="1"/>
          </p:cNvSpPr>
          <p:nvPr/>
        </p:nvSpPr>
        <p:spPr bwMode="auto">
          <a:xfrm>
            <a:off x="270948" y="16455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 INTEGRAL</a:t>
            </a:r>
            <a:endParaRPr lang="es-ES_tradnl" altLang="es-CO" sz="3000" b="1" dirty="0">
              <a:solidFill>
                <a:srgbClr val="254061"/>
              </a:solidFill>
              <a:latin typeface="Berlin Sans FB Demi" pitchFamily="34" charset="0"/>
              <a:cs typeface="Aharoni" pitchFamily="2" charset="-79"/>
            </a:endParaRPr>
          </a:p>
        </p:txBody>
      </p:sp>
      <p:sp>
        <p:nvSpPr>
          <p:cNvPr id="5" name="4 Rectángulo"/>
          <p:cNvSpPr/>
          <p:nvPr/>
        </p:nvSpPr>
        <p:spPr>
          <a:xfrm rot="16200000">
            <a:off x="-2150417" y="3405546"/>
            <a:ext cx="5316499" cy="677108"/>
          </a:xfrm>
          <a:prstGeom prst="rect">
            <a:avLst/>
          </a:prstGeom>
        </p:spPr>
        <p:txBody>
          <a:bodyPr wrap="square">
            <a:spAutoFit/>
          </a:bodyPr>
          <a:lstStyle/>
          <a:p>
            <a:pPr lvl="0" algn="ctr"/>
            <a:r>
              <a:rPr lang="es-ES" sz="1900" dirty="0">
                <a:solidFill>
                  <a:schemeClr val="bg1"/>
                </a:solidFill>
                <a:latin typeface="Arial Rounded MT Bold" panose="020F0704030504030204" pitchFamily="34" charset="0"/>
              </a:rPr>
              <a:t>Maltrato por trabajo infantil y sus peores formas, incluyendo mendicidad</a:t>
            </a:r>
          </a:p>
        </p:txBody>
      </p:sp>
      <p:graphicFrame>
        <p:nvGraphicFramePr>
          <p:cNvPr id="8" name="7 Diagrama"/>
          <p:cNvGraphicFramePr/>
          <p:nvPr>
            <p:extLst>
              <p:ext uri="{D42A27DB-BD31-4B8C-83A1-F6EECF244321}">
                <p14:modId xmlns:p14="http://schemas.microsoft.com/office/powerpoint/2010/main" val="1923486144"/>
              </p:ext>
            </p:extLst>
          </p:nvPr>
        </p:nvGraphicFramePr>
        <p:xfrm>
          <a:off x="1104900" y="2463800"/>
          <a:ext cx="80391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redondeado"/>
          <p:cNvSpPr/>
          <p:nvPr/>
        </p:nvSpPr>
        <p:spPr>
          <a:xfrm>
            <a:off x="1352549" y="1162050"/>
            <a:ext cx="7533761" cy="1562100"/>
          </a:xfrm>
          <a:prstGeom prst="roundRect">
            <a:avLst>
              <a:gd name="adj" fmla="val 7292"/>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CO" sz="1900" dirty="0">
                <a:solidFill>
                  <a:srgbClr val="254061"/>
                </a:solidFill>
              </a:rPr>
              <a:t>Evitar que los niños, niñas y adolescentes realicen trabajos que afecten su desarrollo integral, protegiéndolos de cualquier situación que amenace o vulnere sus derechos.</a:t>
            </a:r>
            <a:endParaRPr lang="es-ES" sz="1900" dirty="0">
              <a:solidFill>
                <a:srgbClr val="254061"/>
              </a:solidFill>
            </a:endParaRPr>
          </a:p>
        </p:txBody>
      </p:sp>
    </p:spTree>
    <p:extLst>
      <p:ext uri="{BB962C8B-B14F-4D97-AF65-F5344CB8AC3E}">
        <p14:creationId xmlns:p14="http://schemas.microsoft.com/office/powerpoint/2010/main" val="1341736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 Rectángulo redondeado"/>
          <p:cNvSpPr/>
          <p:nvPr/>
        </p:nvSpPr>
        <p:spPr>
          <a:xfrm>
            <a:off x="491323" y="2051502"/>
            <a:ext cx="8420667" cy="3478441"/>
          </a:xfrm>
          <a:prstGeom prst="roundRect">
            <a:avLst>
              <a:gd name="adj" fmla="val 5223"/>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lgn="just">
              <a:buFont typeface="Arial" pitchFamily="34" charset="0"/>
              <a:buChar char="•"/>
            </a:pPr>
            <a:r>
              <a:rPr lang="es-CO" sz="2400" dirty="0">
                <a:solidFill>
                  <a:schemeClr val="accent1">
                    <a:lumMod val="50000"/>
                  </a:schemeClr>
                </a:solidFill>
              </a:rPr>
              <a:t>Sensibilizar a la comunidad educativa y demás actores acerca de su responsabilidad en la garantía y el restablecimiento de los derechos humanos, sexuales y reproductivos de los niños, niñas y adolescentes escolarizados en Bogotá.</a:t>
            </a:r>
            <a:endParaRPr lang="en-US" sz="2400" dirty="0">
              <a:solidFill>
                <a:schemeClr val="accent1">
                  <a:lumMod val="50000"/>
                </a:schemeClr>
              </a:solidFill>
            </a:endParaRPr>
          </a:p>
          <a:p>
            <a:pPr marL="285750" indent="-285750" algn="just">
              <a:buFont typeface="Arial" pitchFamily="34" charset="0"/>
              <a:buChar char="•"/>
            </a:pPr>
            <a:r>
              <a:rPr lang="es-CO" sz="2400" dirty="0">
                <a:solidFill>
                  <a:schemeClr val="accent1">
                    <a:lumMod val="50000"/>
                  </a:schemeClr>
                </a:solidFill>
              </a:rPr>
              <a:t>Promover el uso y apropiación de los protocolos para atender situaciones que afectan los derechos humanos, sexuales y reproductivos de los niños, niñas y adolescentes y la convivencia escolar.</a:t>
            </a:r>
          </a:p>
        </p:txBody>
      </p:sp>
      <p:sp>
        <p:nvSpPr>
          <p:cNvPr id="5" name="2 CuadroTexto"/>
          <p:cNvSpPr txBox="1"/>
          <p:nvPr/>
        </p:nvSpPr>
        <p:spPr>
          <a:xfrm>
            <a:off x="1219933" y="1543476"/>
            <a:ext cx="1770917" cy="523220"/>
          </a:xfrm>
          <a:prstGeom prst="rect">
            <a:avLst/>
          </a:prstGeom>
          <a:noFill/>
          <a:ln>
            <a:noFill/>
          </a:ln>
        </p:spPr>
        <p:txBody>
          <a:bodyPr wrap="square">
            <a:spAutoFit/>
          </a:bodyPr>
          <a:lstStyle>
            <a:defPPr>
              <a:defRPr lang="es-ES"/>
            </a:defPPr>
            <a:lvl1pPr algn="ctr" eaLnBrk="1" hangingPunct="1">
              <a:defRPr sz="2800" b="1">
                <a:solidFill>
                  <a:srgbClr val="254061"/>
                </a:solidFill>
                <a:latin typeface="Berlin Sans FB Demi" pitchFamily="34" charset="0"/>
                <a:cs typeface="Aharoni" pitchFamily="2" charset="-79"/>
              </a:defRPr>
            </a:lvl1pPr>
          </a:lstStyle>
          <a:p>
            <a:pPr algn="l"/>
            <a:r>
              <a:rPr lang="es-CO" b="0" dirty="0"/>
              <a:t>Objetivos</a:t>
            </a:r>
            <a:endParaRPr lang="en-US" b="0" dirty="0"/>
          </a:p>
        </p:txBody>
      </p:sp>
      <p:sp>
        <p:nvSpPr>
          <p:cNvPr id="6" name="Rectángulo 5"/>
          <p:cNvSpPr/>
          <p:nvPr/>
        </p:nvSpPr>
        <p:spPr>
          <a:xfrm>
            <a:off x="787015" y="566447"/>
            <a:ext cx="5307863" cy="553998"/>
          </a:xfrm>
          <a:prstGeom prst="rect">
            <a:avLst/>
          </a:prstGeom>
          <a:noFill/>
          <a:ln>
            <a:noFill/>
          </a:ln>
        </p:spPr>
        <p:txBody>
          <a:bodyPr wrap="square">
            <a:spAutoFit/>
          </a:bodyPr>
          <a:lstStyle/>
          <a:p>
            <a:pPr eaLnBrk="1" hangingPunct="1"/>
            <a:r>
              <a:rPr lang="es-CO" sz="3000" b="1" dirty="0">
                <a:solidFill>
                  <a:srgbClr val="254061"/>
                </a:solidFill>
                <a:latin typeface="Berlin Sans FB Demi" pitchFamily="34" charset="0"/>
                <a:cs typeface="Aharoni" pitchFamily="2" charset="-79"/>
              </a:rPr>
              <a:t>JORNADA DE DIVULGACIÓN </a:t>
            </a:r>
          </a:p>
        </p:txBody>
      </p:sp>
      <p:sp>
        <p:nvSpPr>
          <p:cNvPr id="7" name="6 Cheurón"/>
          <p:cNvSpPr/>
          <p:nvPr/>
        </p:nvSpPr>
        <p:spPr>
          <a:xfrm>
            <a:off x="867507" y="1458690"/>
            <a:ext cx="371476" cy="673004"/>
          </a:xfrm>
          <a:prstGeom prst="chevron">
            <a:avLst>
              <a:gd name="adj" fmla="val 60228"/>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11253402"/>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10 Pentágono"/>
          <p:cNvSpPr/>
          <p:nvPr/>
        </p:nvSpPr>
        <p:spPr>
          <a:xfrm>
            <a:off x="95249" y="1098550"/>
            <a:ext cx="1162050" cy="5200650"/>
          </a:xfrm>
          <a:prstGeom prst="homePlate">
            <a:avLst>
              <a:gd name="adj" fmla="val 36885"/>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4" name="Rectángulo 8"/>
          <p:cNvSpPr>
            <a:spLocks noChangeArrowheads="1"/>
          </p:cNvSpPr>
          <p:nvPr/>
        </p:nvSpPr>
        <p:spPr bwMode="auto">
          <a:xfrm>
            <a:off x="270948" y="16455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 INTEGRAL</a:t>
            </a:r>
            <a:endParaRPr lang="es-ES_tradnl" altLang="es-CO" sz="3000" b="1" dirty="0">
              <a:solidFill>
                <a:srgbClr val="254061"/>
              </a:solidFill>
              <a:latin typeface="Berlin Sans FB Demi" pitchFamily="34" charset="0"/>
              <a:cs typeface="Aharoni" pitchFamily="2" charset="-79"/>
            </a:endParaRPr>
          </a:p>
        </p:txBody>
      </p:sp>
      <p:sp>
        <p:nvSpPr>
          <p:cNvPr id="5" name="4 Rectángulo"/>
          <p:cNvSpPr/>
          <p:nvPr/>
        </p:nvSpPr>
        <p:spPr>
          <a:xfrm rot="16200000">
            <a:off x="-2150417" y="3405546"/>
            <a:ext cx="5316499" cy="677108"/>
          </a:xfrm>
          <a:prstGeom prst="rect">
            <a:avLst/>
          </a:prstGeom>
        </p:spPr>
        <p:txBody>
          <a:bodyPr wrap="square">
            <a:spAutoFit/>
          </a:bodyPr>
          <a:lstStyle/>
          <a:p>
            <a:pPr lvl="0" algn="ctr"/>
            <a:r>
              <a:rPr lang="es-ES" sz="1900" dirty="0">
                <a:solidFill>
                  <a:schemeClr val="bg1"/>
                </a:solidFill>
                <a:latin typeface="Arial Rounded MT Bold" panose="020F0704030504030204" pitchFamily="34" charset="0"/>
              </a:rPr>
              <a:t>Maltrato por trabajo infantil y sus peores formas, incluyendo mendicidad</a:t>
            </a:r>
          </a:p>
        </p:txBody>
      </p:sp>
      <p:graphicFrame>
        <p:nvGraphicFramePr>
          <p:cNvPr id="8" name="7 Diagrama"/>
          <p:cNvGraphicFramePr/>
          <p:nvPr>
            <p:extLst>
              <p:ext uri="{D42A27DB-BD31-4B8C-83A1-F6EECF244321}">
                <p14:modId xmlns:p14="http://schemas.microsoft.com/office/powerpoint/2010/main" val="1357258604"/>
              </p:ext>
            </p:extLst>
          </p:nvPr>
        </p:nvGraphicFramePr>
        <p:xfrm>
          <a:off x="1104900" y="2463800"/>
          <a:ext cx="8039100" cy="383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redondeado"/>
          <p:cNvSpPr/>
          <p:nvPr/>
        </p:nvSpPr>
        <p:spPr>
          <a:xfrm>
            <a:off x="1352549" y="1162050"/>
            <a:ext cx="7533761" cy="1562100"/>
          </a:xfrm>
          <a:prstGeom prst="roundRect">
            <a:avLst>
              <a:gd name="adj" fmla="val 7292"/>
            </a:avLst>
          </a:prstGeom>
          <a:ln w="1905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CO" sz="1900" dirty="0">
                <a:solidFill>
                  <a:srgbClr val="254061"/>
                </a:solidFill>
              </a:rPr>
              <a:t>Evitar que los niños, niñas y adolescentes realicen trabajos que afecten su desarrollo integral, protegiéndolos de cualquier situación que amenace o vulnere sus derechos.</a:t>
            </a:r>
            <a:endParaRPr lang="es-ES" sz="1900" dirty="0">
              <a:solidFill>
                <a:srgbClr val="254061"/>
              </a:solidFill>
            </a:endParaRPr>
          </a:p>
        </p:txBody>
      </p:sp>
    </p:spTree>
    <p:extLst>
      <p:ext uri="{BB962C8B-B14F-4D97-AF65-F5344CB8AC3E}">
        <p14:creationId xmlns:p14="http://schemas.microsoft.com/office/powerpoint/2010/main" val="158666300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3" name="Rectángulo 8"/>
          <p:cNvSpPr>
            <a:spLocks noChangeArrowheads="1"/>
          </p:cNvSpPr>
          <p:nvPr/>
        </p:nvSpPr>
        <p:spPr bwMode="auto">
          <a:xfrm>
            <a:off x="210582" y="682459"/>
            <a:ext cx="29497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Estructura documental</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6" name="Diagrama 5"/>
          <p:cNvGraphicFramePr/>
          <p:nvPr>
            <p:extLst/>
          </p:nvPr>
        </p:nvGraphicFramePr>
        <p:xfrm>
          <a:off x="158162" y="1127123"/>
          <a:ext cx="8871538" cy="4914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7" name="Conector recto 6"/>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91874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3" name="Rectángulo 8"/>
          <p:cNvSpPr>
            <a:spLocks noChangeArrowheads="1"/>
          </p:cNvSpPr>
          <p:nvPr/>
        </p:nvSpPr>
        <p:spPr bwMode="auto">
          <a:xfrm>
            <a:off x="210582" y="623406"/>
            <a:ext cx="83054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Convenciones para la interpretación de los diagramas de atención</a:t>
            </a:r>
            <a:endParaRPr lang="es-ES_tradnl" altLang="es-CO" sz="2000" b="1" dirty="0">
              <a:solidFill>
                <a:schemeClr val="accent1">
                  <a:lumMod val="75000"/>
                </a:schemeClr>
              </a:solidFill>
              <a:latin typeface="Berlin Sans FB Demi" pitchFamily="34" charset="0"/>
              <a:cs typeface="Aharoni" pitchFamily="2" charset="-79"/>
            </a:endParaRPr>
          </a:p>
        </p:txBody>
      </p:sp>
      <p:pic>
        <p:nvPicPr>
          <p:cNvPr id="4" name="Imagen 4"/>
          <p:cNvPicPr>
            <a:picLocks noChangeAspect="1"/>
          </p:cNvPicPr>
          <p:nvPr/>
        </p:nvPicPr>
        <p:blipFill>
          <a:blip r:embed="rId2"/>
          <a:stretch>
            <a:fillRect/>
          </a:stretch>
        </p:blipFill>
        <p:spPr>
          <a:xfrm>
            <a:off x="1120361" y="1244712"/>
            <a:ext cx="7095984" cy="5059833"/>
          </a:xfrm>
          <a:prstGeom prst="rect">
            <a:avLst/>
          </a:prstGeom>
        </p:spPr>
      </p:pic>
      <p:sp>
        <p:nvSpPr>
          <p:cNvPr id="5" name="Rectángulo 4"/>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6" name="Conector recto 5"/>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25157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4" name="Rectángulo 8"/>
          <p:cNvSpPr>
            <a:spLocks noChangeArrowheads="1"/>
          </p:cNvSpPr>
          <p:nvPr/>
        </p:nvSpPr>
        <p:spPr bwMode="auto">
          <a:xfrm>
            <a:off x="223346" y="584114"/>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Casos de aplicación</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8" name="Rectángulo redondeado 7"/>
          <p:cNvSpPr/>
          <p:nvPr/>
        </p:nvSpPr>
        <p:spPr>
          <a:xfrm>
            <a:off x="533401" y="1248628"/>
            <a:ext cx="8349345" cy="4266476"/>
          </a:xfrm>
          <a:prstGeom prst="roundRect">
            <a:avLst>
              <a:gd name="adj" fmla="val 9097"/>
            </a:avLst>
          </a:prstGeom>
          <a:ln/>
        </p:spPr>
        <p:style>
          <a:lnRef idx="2">
            <a:schemeClr val="accent1"/>
          </a:lnRef>
          <a:fillRef idx="1">
            <a:schemeClr val="lt1"/>
          </a:fillRef>
          <a:effectRef idx="0">
            <a:schemeClr val="accent1"/>
          </a:effectRef>
          <a:fontRef idx="minor">
            <a:schemeClr val="dk1"/>
          </a:fontRef>
        </p:style>
        <p:txBody>
          <a:bodyPr rtlCol="0" anchor="ctr"/>
          <a:lstStyle/>
          <a:p>
            <a:pPr algn="just"/>
            <a:r>
              <a:rPr lang="es-CO" dirty="0">
                <a:solidFill>
                  <a:schemeClr val="tx2">
                    <a:lumMod val="50000"/>
                  </a:schemeClr>
                </a:solidFill>
              </a:rPr>
              <a:t>La orientadora de una sede de un establecimiento educativo se encontraba en la oficina de la coordinadora de convivencia cuando uno de los vigilantes se acercó y le informó que en su recorrido por las instalaciones identificó un olor extraño en el baño de los niños que queda ubicado en el patio central y observó la presencia de humo. Indicó, además, que del baño salieron corriendo dos niños que son identificados como estudiantes del grado octavo.</a:t>
            </a:r>
          </a:p>
          <a:p>
            <a:pPr algn="just"/>
            <a:r>
              <a:rPr lang="es-CO" dirty="0">
                <a:solidFill>
                  <a:schemeClr val="tx2">
                    <a:lumMod val="50000"/>
                  </a:schemeClr>
                </a:solidFill>
              </a:rPr>
              <a:t>Dentro del establecimiento educativo se rumora que uno de los menores que ha sido identificado lleva bolsitas con una sustancia no identificada y las vende entre sus compañeros de clase. Se sospecha que la familia de este menor que se encontraba en el baño vende sustancias psicoactivas (SPA).</a:t>
            </a:r>
          </a:p>
          <a:p>
            <a:pPr algn="just"/>
            <a:r>
              <a:rPr lang="es-CO" dirty="0">
                <a:solidFill>
                  <a:schemeClr val="tx2">
                    <a:lumMod val="50000"/>
                  </a:schemeClr>
                </a:solidFill>
              </a:rPr>
              <a:t>Otro de los alumnos implicados tiene 14 años y falta con frecuencia al establecimiento educativo y se ausenta permanentemente del aula. Esta situación se ha identificado en el último mes. Además se ha evidenciado un bajo rendimiento académico y se ha observado un comportamiento agresivo hacia algunos compañeros y docentes.</a:t>
            </a:r>
          </a:p>
        </p:txBody>
      </p:sp>
      <p:sp>
        <p:nvSpPr>
          <p:cNvPr id="9" name="CuadroTexto 8"/>
          <p:cNvSpPr txBox="1"/>
          <p:nvPr/>
        </p:nvSpPr>
        <p:spPr>
          <a:xfrm>
            <a:off x="533401" y="907004"/>
            <a:ext cx="3135086" cy="369332"/>
          </a:xfrm>
          <a:prstGeom prst="rect">
            <a:avLst/>
          </a:prstGeom>
          <a:solidFill>
            <a:schemeClr val="accent1">
              <a:lumMod val="50000"/>
            </a:schemeClr>
          </a:solidFill>
        </p:spPr>
        <p:txBody>
          <a:bodyPr wrap="square" rtlCol="0">
            <a:spAutoFit/>
          </a:bodyPr>
          <a:lstStyle/>
          <a:p>
            <a:pPr algn="ctr"/>
            <a:r>
              <a:rPr lang="es-CO" b="1" dirty="0">
                <a:solidFill>
                  <a:schemeClr val="bg1"/>
                </a:solidFill>
              </a:rPr>
              <a:t>Consumo de SPA</a:t>
            </a:r>
          </a:p>
        </p:txBody>
      </p:sp>
      <p:sp>
        <p:nvSpPr>
          <p:cNvPr id="6" name="Rectángulo 5"/>
          <p:cNvSpPr/>
          <p:nvPr/>
        </p:nvSpPr>
        <p:spPr>
          <a:xfrm>
            <a:off x="642578" y="5597016"/>
            <a:ext cx="7483173" cy="1077218"/>
          </a:xfrm>
          <a:prstGeom prst="rect">
            <a:avLst/>
          </a:prstGeom>
        </p:spPr>
        <p:txBody>
          <a:bodyPr wrap="square">
            <a:spAutoFit/>
          </a:bodyPr>
          <a:lstStyle/>
          <a:p>
            <a:pPr marL="342900" indent="-342900" algn="just">
              <a:spcAft>
                <a:spcPts val="0"/>
              </a:spcAft>
              <a:buFont typeface="Symbol" panose="05050102010706020507" pitchFamily="18" charset="2"/>
              <a:buChar char=""/>
            </a:pPr>
            <a:r>
              <a:rPr lang="es-CO" sz="1600" dirty="0">
                <a:solidFill>
                  <a:schemeClr val="tx2">
                    <a:lumMod val="50000"/>
                  </a:schemeClr>
                </a:solidFill>
                <a:ea typeface="Calibri" panose="020F0502020204030204" pitchFamily="34" charset="0"/>
                <a:cs typeface="Times New Roman" panose="02020603050405020304" pitchFamily="18" charset="0"/>
              </a:rPr>
              <a:t>¿Qué problemática describe la situación? </a:t>
            </a:r>
          </a:p>
          <a:p>
            <a:pPr marL="342900" indent="-342900" algn="just">
              <a:spcAft>
                <a:spcPts val="0"/>
              </a:spcAft>
              <a:buFont typeface="Symbol" panose="05050102010706020507" pitchFamily="18" charset="2"/>
              <a:buChar char=""/>
            </a:pPr>
            <a:r>
              <a:rPr lang="es-CO" sz="1600" dirty="0">
                <a:solidFill>
                  <a:schemeClr val="tx2">
                    <a:lumMod val="50000"/>
                  </a:schemeClr>
                </a:solidFill>
                <a:ea typeface="Calibri" panose="020F0502020204030204" pitchFamily="34" charset="0"/>
                <a:cs typeface="Times New Roman" panose="02020603050405020304" pitchFamily="18" charset="0"/>
              </a:rPr>
              <a:t>¿Cuál sería el protocolo indicado para actuar en esta situación? </a:t>
            </a:r>
          </a:p>
          <a:p>
            <a:pPr marL="342900" indent="-342900" algn="just">
              <a:spcAft>
                <a:spcPts val="0"/>
              </a:spcAft>
              <a:buFont typeface="Symbol" panose="05050102010706020507" pitchFamily="18" charset="2"/>
              <a:buChar char=""/>
            </a:pPr>
            <a:r>
              <a:rPr lang="es-CO" sz="1600" dirty="0">
                <a:solidFill>
                  <a:schemeClr val="tx2">
                    <a:lumMod val="50000"/>
                  </a:schemeClr>
                </a:solidFill>
                <a:ea typeface="Calibri" panose="020F0502020204030204" pitchFamily="34" charset="0"/>
                <a:cs typeface="Times New Roman" panose="02020603050405020304" pitchFamily="18" charset="0"/>
              </a:rPr>
              <a:t>Describa las actividades del protocolo, las instituciones que participan en cada paso y los responsables</a:t>
            </a:r>
          </a:p>
        </p:txBody>
      </p:sp>
      <p:sp>
        <p:nvSpPr>
          <p:cNvPr id="7" name="Rectángulo 6"/>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824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7 Rectángulo redondeado"/>
          <p:cNvSpPr/>
          <p:nvPr/>
        </p:nvSpPr>
        <p:spPr>
          <a:xfrm>
            <a:off x="275020" y="1325163"/>
            <a:ext cx="8679532" cy="2287836"/>
          </a:xfrm>
          <a:prstGeom prst="roundRect">
            <a:avLst>
              <a:gd name="adj" fmla="val 5223"/>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ES" sz="2000" b="1" dirty="0">
                <a:solidFill>
                  <a:schemeClr val="accent1">
                    <a:lumMod val="50000"/>
                  </a:schemeClr>
                </a:solidFill>
              </a:rPr>
              <a:t>El consumo SPA se refiere a la conducta de ingresar al organismo por una o varias vías, una o varias sustancias que tienen la capacidad de modificar la conducta del sujeto a través de su acción sobre el Sistema Nervioso Central. Es una conducta que, por obra del cambio en contingencias ambientales y funciones y estructuras cerebrales, tiende a repetirse cada vez más; generando fenómenos como tolerancia, dependencia y síndrome de abstinencia.</a:t>
            </a:r>
            <a:endParaRPr lang="es-CO" sz="2000" b="1" dirty="0">
              <a:solidFill>
                <a:schemeClr val="accent1">
                  <a:lumMod val="50000"/>
                </a:schemeClr>
              </a:solidFill>
            </a:endParaRPr>
          </a:p>
        </p:txBody>
      </p:sp>
      <p:sp>
        <p:nvSpPr>
          <p:cNvPr id="5" name="Rectángulo 4"/>
          <p:cNvSpPr/>
          <p:nvPr/>
        </p:nvSpPr>
        <p:spPr>
          <a:xfrm>
            <a:off x="275020" y="761762"/>
            <a:ext cx="73224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s-CO" sz="2000" b="1" dirty="0">
                <a:solidFill>
                  <a:schemeClr val="accent1">
                    <a:lumMod val="75000"/>
                  </a:schemeClr>
                </a:solidFill>
                <a:latin typeface="Berlin Sans FB Demi" pitchFamily="34" charset="0"/>
                <a:cs typeface="Aharoni" pitchFamily="2" charset="-79"/>
              </a:rPr>
              <a:t>Definición</a:t>
            </a:r>
          </a:p>
        </p:txBody>
      </p:sp>
      <p:sp>
        <p:nvSpPr>
          <p:cNvPr id="7" name="Rectángulo 6"/>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8" name="Conector recto 7"/>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20 Pentágono"/>
          <p:cNvSpPr/>
          <p:nvPr/>
        </p:nvSpPr>
        <p:spPr>
          <a:xfrm rot="5400000">
            <a:off x="4470947" y="-464532"/>
            <a:ext cx="287680" cy="8679532"/>
          </a:xfrm>
          <a:prstGeom prst="homePlate">
            <a:avLst>
              <a:gd name="adj" fmla="val 85859"/>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5" name="Tabla 14"/>
          <p:cNvGraphicFramePr>
            <a:graphicFrameLocks noGrp="1"/>
          </p:cNvGraphicFramePr>
          <p:nvPr>
            <p:extLst>
              <p:ext uri="{D42A27DB-BD31-4B8C-83A1-F6EECF244321}">
                <p14:modId xmlns:p14="http://schemas.microsoft.com/office/powerpoint/2010/main" val="1185980156"/>
              </p:ext>
            </p:extLst>
          </p:nvPr>
        </p:nvGraphicFramePr>
        <p:xfrm>
          <a:off x="340711" y="4265020"/>
          <a:ext cx="8548152" cy="1489858"/>
        </p:xfrm>
        <a:graphic>
          <a:graphicData uri="http://schemas.openxmlformats.org/drawingml/2006/table">
            <a:tbl>
              <a:tblPr firstRow="1" bandRow="1">
                <a:tableStyleId>{5C22544A-7EE6-4342-B048-85BDC9FD1C3A}</a:tableStyleId>
              </a:tblPr>
              <a:tblGrid>
                <a:gridCol w="8548152">
                  <a:extLst>
                    <a:ext uri="{9D8B030D-6E8A-4147-A177-3AD203B41FA5}">
                      <a16:colId xmlns:a16="http://schemas.microsoft.com/office/drawing/2014/main" xmlns="" val="4166742715"/>
                    </a:ext>
                  </a:extLst>
                </a:gridCol>
              </a:tblGrid>
              <a:tr h="1489858">
                <a:tc>
                  <a:txBody>
                    <a:bodyPr/>
                    <a:lstStyle/>
                    <a:p>
                      <a:pPr marL="0" indent="0" algn="ctr">
                        <a:buFont typeface="Arial" panose="020B0604020202020204" pitchFamily="34" charset="0"/>
                        <a:buNone/>
                      </a:pPr>
                      <a:r>
                        <a:rPr lang="es-ES" sz="2000" b="0" i="0" dirty="0">
                          <a:solidFill>
                            <a:srgbClr val="254061"/>
                          </a:solidFill>
                        </a:rPr>
                        <a:t>La categoría de SPA abarca tanto las sustancias legales (alcohol, cigarrillo, drogas prescritas medicamente o sustancias usadas en procesos industriales), como las ilegales (marihuana, cocaína, heroína, entre otras)</a:t>
                      </a:r>
                      <a:endParaRPr lang="es-CO" sz="2000" b="0" i="0" dirty="0">
                        <a:solidFill>
                          <a:srgbClr val="254061"/>
                        </a:solidFill>
                      </a:endParaRPr>
                    </a:p>
                  </a:txBody>
                  <a:tcPr anchor="ctr">
                    <a:noFill/>
                  </a:tcPr>
                </a:tc>
                <a:extLst>
                  <a:ext uri="{0D108BD9-81ED-4DB2-BD59-A6C34878D82A}">
                    <a16:rowId xmlns:a16="http://schemas.microsoft.com/office/drawing/2014/main" xmlns="" val="3920994125"/>
                  </a:ext>
                </a:extLst>
              </a:tr>
            </a:tbl>
          </a:graphicData>
        </a:graphic>
      </p:graphicFrame>
      <p:sp>
        <p:nvSpPr>
          <p:cNvPr id="14" name="Content Placeholder 2"/>
          <p:cNvSpPr txBox="1">
            <a:spLocks/>
          </p:cNvSpPr>
          <p:nvPr/>
        </p:nvSpPr>
        <p:spPr>
          <a:xfrm>
            <a:off x="296978" y="121280"/>
            <a:ext cx="8768192" cy="706033"/>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s-CO" sz="1800" b="1" dirty="0">
                <a:solidFill>
                  <a:srgbClr val="009FE3"/>
                </a:solidFill>
                <a:latin typeface="Arial Rounded MT Bold" panose="020F0704030504030204" pitchFamily="34" charset="0"/>
                <a:ea typeface="MS PGothic" panose="020B0600070205080204" pitchFamily="34" charset="-128"/>
              </a:rPr>
              <a:t>Protocolo de atención de niños, niñas y adolescentes con presunto consumo de sustancias psicoactivas (SPA)</a:t>
            </a:r>
            <a:endParaRPr lang="en-US" sz="1800" b="1" dirty="0">
              <a:solidFill>
                <a:srgbClr val="009FE3"/>
              </a:solidFill>
              <a:latin typeface="Arial Rounded MT Bold" panose="020F0704030504030204" pitchFamily="34" charset="0"/>
              <a:ea typeface="MS PGothic" panose="020B0600070205080204" pitchFamily="34" charset="-128"/>
            </a:endParaRPr>
          </a:p>
        </p:txBody>
      </p:sp>
    </p:spTree>
    <p:extLst>
      <p:ext uri="{BB962C8B-B14F-4D97-AF65-F5344CB8AC3E}">
        <p14:creationId xmlns:p14="http://schemas.microsoft.com/office/powerpoint/2010/main" val="1655346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296978" y="121280"/>
            <a:ext cx="8768192" cy="706033"/>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s-CO" sz="1800" b="1" dirty="0">
                <a:solidFill>
                  <a:srgbClr val="009FE3"/>
                </a:solidFill>
                <a:latin typeface="Arial Rounded MT Bold" panose="020F0704030504030204" pitchFamily="34" charset="0"/>
                <a:ea typeface="MS PGothic" panose="020B0600070205080204" pitchFamily="34" charset="-128"/>
              </a:rPr>
              <a:t>Protocolo de atención de niños, niñas y adolescentes con presunto consumo de sustancias psicoactivas (SPA)</a:t>
            </a:r>
            <a:endParaRPr lang="en-US" sz="1800" b="1" dirty="0">
              <a:solidFill>
                <a:srgbClr val="009FE3"/>
              </a:solidFill>
              <a:latin typeface="Arial Rounded MT Bold" panose="020F0704030504030204" pitchFamily="34" charset="0"/>
              <a:ea typeface="MS PGothic" panose="020B0600070205080204" pitchFamily="34" charset="-128"/>
            </a:endParaRPr>
          </a:p>
        </p:txBody>
      </p:sp>
      <p:sp>
        <p:nvSpPr>
          <p:cNvPr id="2" name="Rectángulo 1"/>
          <p:cNvSpPr/>
          <p:nvPr/>
        </p:nvSpPr>
        <p:spPr>
          <a:xfrm>
            <a:off x="296978" y="754743"/>
            <a:ext cx="63935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s-CO" sz="2000" b="1" dirty="0">
                <a:solidFill>
                  <a:schemeClr val="accent1">
                    <a:lumMod val="75000"/>
                  </a:schemeClr>
                </a:solidFill>
                <a:latin typeface="Berlin Sans FB Demi" pitchFamily="34" charset="0"/>
                <a:cs typeface="Aharoni" pitchFamily="2" charset="-79"/>
              </a:rPr>
              <a:t>Señales o indicios de presunto consumo de SPA</a:t>
            </a:r>
          </a:p>
        </p:txBody>
      </p:sp>
      <p:graphicFrame>
        <p:nvGraphicFramePr>
          <p:cNvPr id="54" name="Tabla 53"/>
          <p:cNvGraphicFramePr>
            <a:graphicFrameLocks noGrp="1"/>
          </p:cNvGraphicFramePr>
          <p:nvPr>
            <p:extLst>
              <p:ext uri="{D42A27DB-BD31-4B8C-83A1-F6EECF244321}">
                <p14:modId xmlns:p14="http://schemas.microsoft.com/office/powerpoint/2010/main" val="1494902592"/>
              </p:ext>
            </p:extLst>
          </p:nvPr>
        </p:nvGraphicFramePr>
        <p:xfrm>
          <a:off x="244223" y="1426056"/>
          <a:ext cx="8701877" cy="5155057"/>
        </p:xfrm>
        <a:graphic>
          <a:graphicData uri="http://schemas.openxmlformats.org/drawingml/2006/table">
            <a:tbl>
              <a:tblPr firstRow="1" bandRow="1">
                <a:tableStyleId>{5C22544A-7EE6-4342-B048-85BDC9FD1C3A}</a:tableStyleId>
              </a:tblPr>
              <a:tblGrid>
                <a:gridCol w="8701877">
                  <a:extLst>
                    <a:ext uri="{9D8B030D-6E8A-4147-A177-3AD203B41FA5}">
                      <a16:colId xmlns:a16="http://schemas.microsoft.com/office/drawing/2014/main" xmlns="" val="557147384"/>
                    </a:ext>
                  </a:extLst>
                </a:gridCol>
              </a:tblGrid>
              <a:tr h="264418">
                <a:tc>
                  <a:txBody>
                    <a:bodyPr/>
                    <a:lstStyle/>
                    <a:p>
                      <a:pPr marL="0" indent="0">
                        <a:buFont typeface="Arial" panose="020B0604020202020204" pitchFamily="34" charset="0"/>
                        <a:buNone/>
                      </a:pPr>
                      <a:r>
                        <a:rPr lang="es-CO" sz="1700" b="1" kern="1200" dirty="0">
                          <a:solidFill>
                            <a:schemeClr val="lt1"/>
                          </a:solidFill>
                          <a:effectLst/>
                          <a:latin typeface="+mn-lt"/>
                          <a:ea typeface="+mn-ea"/>
                          <a:cs typeface="+mn-cs"/>
                        </a:rPr>
                        <a:t>Señales o indicios de presunto consumo de SPA</a:t>
                      </a:r>
                    </a:p>
                  </a:txBody>
                  <a:tcPr anchor="ctr">
                    <a:solidFill>
                      <a:schemeClr val="tx2">
                        <a:lumMod val="75000"/>
                      </a:schemeClr>
                    </a:solidFill>
                  </a:tcPr>
                </a:tc>
                <a:extLst>
                  <a:ext uri="{0D108BD9-81ED-4DB2-BD59-A6C34878D82A}">
                    <a16:rowId xmlns:a16="http://schemas.microsoft.com/office/drawing/2014/main" xmlns="" val="539292746"/>
                  </a:ext>
                </a:extLst>
              </a:tr>
              <a:tr h="3642963">
                <a:tc>
                  <a:txBody>
                    <a:bodyPr/>
                    <a:lstStyle/>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Aislamiento del círculo social habitual.</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Abandono de actividades vitales.</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Transgresión de normas.</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Cambios en la salud o el estado físico.</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Deterioro de relaciones interpersonales y familiares.</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Cambios en el estado de ánimo.</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Ausentismo escolar.</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Asociación con pares de riesgo.</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Irritabilidad constante.</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Dilatación en el iris (ojos hinchados).</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Incomodidad ante la luz, afectando el comportamiento del estudiante.</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Hay una historia de alcoholismo en la familia.</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Hay problemas de comportamiento en la familia.</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Se presenta uso de SPA por parte de los padres y las madres, o actitudes positivas hacia su uso.</a:t>
                      </a:r>
                    </a:p>
                    <a:p>
                      <a:pPr marL="342900" lvl="0" indent="-342900" algn="just">
                        <a:lnSpc>
                          <a:spcPct val="107000"/>
                        </a:lnSpc>
                        <a:spcAft>
                          <a:spcPts val="0"/>
                        </a:spcAft>
                        <a:buFont typeface="Symbol" panose="05050102010706020507" pitchFamily="18" charset="2"/>
                        <a:buChar char=""/>
                      </a:pPr>
                      <a:r>
                        <a:rPr lang="es-CO" sz="1700" dirty="0">
                          <a:latin typeface="+mn-lt"/>
                          <a:ea typeface="Calibri" panose="020F0502020204030204" pitchFamily="34" charset="0"/>
                          <a:cs typeface="Times New Roman" panose="02020603050405020304" pitchFamily="18" charset="0"/>
                        </a:rPr>
                        <a:t>El NNA es hijo o familiar de un expendedor.</a:t>
                      </a:r>
                    </a:p>
                    <a:p>
                      <a:pPr marL="342900" marR="0" lvl="0" indent="-342900" algn="just"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CO" sz="1700" kern="1200" dirty="0">
                          <a:solidFill>
                            <a:schemeClr val="dk1"/>
                          </a:solidFill>
                          <a:effectLst/>
                          <a:latin typeface="+mn-lt"/>
                          <a:ea typeface="+mn-ea"/>
                          <a:cs typeface="+mn-cs"/>
                        </a:rPr>
                        <a:t>La disponibilidad de SPA en los entornos escolares.</a:t>
                      </a:r>
                      <a:endParaRPr lang="es-CO" sz="1700" dirty="0">
                        <a:latin typeface="+mn-lt"/>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xmlns="" val="2111724540"/>
                  </a:ext>
                </a:extLst>
              </a:tr>
            </a:tbl>
          </a:graphicData>
        </a:graphic>
      </p:graphicFrame>
    </p:spTree>
    <p:extLst>
      <p:ext uri="{BB962C8B-B14F-4D97-AF65-F5344CB8AC3E}">
        <p14:creationId xmlns:p14="http://schemas.microsoft.com/office/powerpoint/2010/main" val="1400039440"/>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937" y="6583420"/>
            <a:ext cx="2020242" cy="246221"/>
          </a:xfrm>
          <a:prstGeom prst="rect">
            <a:avLst/>
          </a:prstGeom>
          <a:noFill/>
          <a:ln w="9525">
            <a:noFill/>
          </a:ln>
        </p:spPr>
        <p:txBody>
          <a:bodyPr wrap="square" rtlCol="0">
            <a:spAutoFit/>
          </a:bodyPr>
          <a:lstStyle/>
          <a:p>
            <a:r>
              <a:rPr lang="es-CO" sz="1000" b="1" dirty="0"/>
              <a:t>NNA</a:t>
            </a:r>
            <a:r>
              <a:rPr lang="es-CO" sz="1000" dirty="0"/>
              <a:t>: Niño, Niña y Adolescente</a:t>
            </a:r>
          </a:p>
        </p:txBody>
      </p:sp>
      <p:sp>
        <p:nvSpPr>
          <p:cNvPr id="6" name="Rectángulo 5"/>
          <p:cNvSpPr/>
          <p:nvPr/>
        </p:nvSpPr>
        <p:spPr>
          <a:xfrm>
            <a:off x="157940" y="697886"/>
            <a:ext cx="1841325" cy="667966"/>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defTabSz="914426" eaLnBrk="0" fontAlgn="base" hangingPunct="0">
              <a:spcBef>
                <a:spcPct val="0"/>
              </a:spcBef>
              <a:spcAft>
                <a:spcPct val="0"/>
              </a:spcAft>
            </a:pPr>
            <a:r>
              <a:rPr lang="es-CO" altLang="es-CO" sz="1100" dirty="0">
                <a:solidFill>
                  <a:schemeClr val="tx1"/>
                </a:solidFill>
                <a:latin typeface="Calibri" panose="020F0502020204030204" pitchFamily="34" charset="0"/>
                <a:ea typeface="Calibri" panose="020F0502020204030204" pitchFamily="34" charset="0"/>
                <a:cs typeface="Swiss721BT-Roman"/>
              </a:rPr>
              <a:t>El NNA presenta señales de riesgo que indican presunto consumo de SPA</a:t>
            </a:r>
            <a:endParaRPr lang="es-CO" sz="1100" dirty="0">
              <a:solidFill>
                <a:srgbClr val="DF1716"/>
              </a:solidFill>
            </a:endParaRPr>
          </a:p>
        </p:txBody>
      </p:sp>
      <p:sp>
        <p:nvSpPr>
          <p:cNvPr id="7" name="Rectángulo 6"/>
          <p:cNvSpPr/>
          <p:nvPr/>
        </p:nvSpPr>
        <p:spPr>
          <a:xfrm>
            <a:off x="5669346" y="726298"/>
            <a:ext cx="2385128" cy="642052"/>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defTabSz="914426"/>
            <a:r>
              <a:rPr lang="es-CO" sz="1100" dirty="0">
                <a:solidFill>
                  <a:schemeClr val="tx1"/>
                </a:solidFill>
              </a:rPr>
              <a:t>El NNA es sorprendido consumiendo SPA</a:t>
            </a:r>
          </a:p>
        </p:txBody>
      </p:sp>
      <p:sp>
        <p:nvSpPr>
          <p:cNvPr id="8" name="Rectángulo 7"/>
          <p:cNvSpPr/>
          <p:nvPr/>
        </p:nvSpPr>
        <p:spPr>
          <a:xfrm>
            <a:off x="2283965" y="695861"/>
            <a:ext cx="3159558" cy="672489"/>
          </a:xfrm>
          <a:prstGeom prst="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defTabSz="914426"/>
            <a:r>
              <a:rPr lang="es-CO" altLang="es-CO" sz="1100" dirty="0">
                <a:solidFill>
                  <a:schemeClr val="tx1"/>
                </a:solidFill>
                <a:latin typeface="Calibri" panose="020F0502020204030204" pitchFamily="34" charset="0"/>
                <a:ea typeface="Calibri" panose="020F0502020204030204" pitchFamily="34" charset="0"/>
                <a:cs typeface="Swiss721BT-Roman"/>
              </a:rPr>
              <a:t>El NNA reporta que consume SPA y/o un miembro de la comunidad educativa o un tercero reporta que un NNA consume SPA</a:t>
            </a:r>
            <a:endParaRPr lang="es-CO" sz="1100" dirty="0">
              <a:solidFill>
                <a:schemeClr val="tx1"/>
              </a:solidFill>
            </a:endParaRPr>
          </a:p>
        </p:txBody>
      </p:sp>
      <p:sp>
        <p:nvSpPr>
          <p:cNvPr id="9" name="Rectángulo 8"/>
          <p:cNvSpPr/>
          <p:nvPr/>
        </p:nvSpPr>
        <p:spPr>
          <a:xfrm>
            <a:off x="168266" y="1790803"/>
            <a:ext cx="1818120" cy="5109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1. Identificar factores o indicios de presunto consumo de SPA</a:t>
            </a:r>
          </a:p>
        </p:txBody>
      </p:sp>
      <p:sp>
        <p:nvSpPr>
          <p:cNvPr id="10" name="Rectángulo 9"/>
          <p:cNvSpPr/>
          <p:nvPr/>
        </p:nvSpPr>
        <p:spPr>
          <a:xfrm>
            <a:off x="3902615" y="1714789"/>
            <a:ext cx="2013804" cy="4036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2. Obtener más información sobre la situación</a:t>
            </a:r>
          </a:p>
        </p:txBody>
      </p:sp>
      <p:sp>
        <p:nvSpPr>
          <p:cNvPr id="11" name="Rectángulo 10"/>
          <p:cNvSpPr/>
          <p:nvPr/>
        </p:nvSpPr>
        <p:spPr>
          <a:xfrm>
            <a:off x="2436926" y="2480420"/>
            <a:ext cx="2146055" cy="4432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5. Contactar a padres de familia y/o acudiente del NNA</a:t>
            </a:r>
          </a:p>
        </p:txBody>
      </p:sp>
      <p:sp>
        <p:nvSpPr>
          <p:cNvPr id="12" name="Rectángulo 11"/>
          <p:cNvSpPr/>
          <p:nvPr/>
        </p:nvSpPr>
        <p:spPr>
          <a:xfrm>
            <a:off x="315675" y="5674083"/>
            <a:ext cx="1499457" cy="54592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11. Realizar seguimiento</a:t>
            </a:r>
          </a:p>
        </p:txBody>
      </p:sp>
      <p:sp>
        <p:nvSpPr>
          <p:cNvPr id="13" name="Rectángulo 12"/>
          <p:cNvSpPr/>
          <p:nvPr/>
        </p:nvSpPr>
        <p:spPr>
          <a:xfrm>
            <a:off x="2932884" y="6148212"/>
            <a:ext cx="2026123" cy="57909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12. Adoptar e implementar acciones  de promoción y prevención</a:t>
            </a:r>
          </a:p>
        </p:txBody>
      </p:sp>
      <p:sp>
        <p:nvSpPr>
          <p:cNvPr id="14" name="Rombo 13"/>
          <p:cNvSpPr/>
          <p:nvPr/>
        </p:nvSpPr>
        <p:spPr>
          <a:xfrm>
            <a:off x="191017" y="2602271"/>
            <a:ext cx="1772137" cy="1191466"/>
          </a:xfrm>
          <a:prstGeom prst="diamond">
            <a:avLst/>
          </a:prstGeom>
          <a:solidFill>
            <a:srgbClr val="993366"/>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26" eaLnBrk="0" fontAlgn="base" hangingPunct="0">
              <a:spcBef>
                <a:spcPct val="0"/>
              </a:spcBef>
              <a:spcAft>
                <a:spcPct val="0"/>
              </a:spcAft>
            </a:pPr>
            <a:r>
              <a:rPr lang="es-CO" sz="900" dirty="0">
                <a:solidFill>
                  <a:schemeClr val="bg1"/>
                </a:solidFill>
                <a:latin typeface="Calibri" panose="020F0502020204030204" pitchFamily="34" charset="0"/>
                <a:ea typeface="Calibri" panose="020F0502020204030204" pitchFamily="34" charset="0"/>
                <a:cs typeface="Swiss721BT-Roman"/>
              </a:rPr>
              <a:t>¿Hay indicios de presunto consumo de SPA?</a:t>
            </a:r>
          </a:p>
        </p:txBody>
      </p:sp>
      <p:sp>
        <p:nvSpPr>
          <p:cNvPr id="15" name="Elipse 14"/>
          <p:cNvSpPr/>
          <p:nvPr/>
        </p:nvSpPr>
        <p:spPr>
          <a:xfrm>
            <a:off x="8055849" y="6271187"/>
            <a:ext cx="335280" cy="3429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solidFill>
                <a:schemeClr val="tx1"/>
              </a:solidFill>
            </a:endParaRPr>
          </a:p>
        </p:txBody>
      </p:sp>
      <p:sp>
        <p:nvSpPr>
          <p:cNvPr id="16" name="Rectángulo 15"/>
          <p:cNvSpPr/>
          <p:nvPr/>
        </p:nvSpPr>
        <p:spPr>
          <a:xfrm>
            <a:off x="7979574" y="6084165"/>
            <a:ext cx="547370" cy="18415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solidFill>
                  <a:schemeClr val="tx1"/>
                </a:solidFill>
              </a:rPr>
              <a:t>Fin</a:t>
            </a:r>
          </a:p>
        </p:txBody>
      </p:sp>
      <p:cxnSp>
        <p:nvCxnSpPr>
          <p:cNvPr id="17" name="Conector recto de flecha 16"/>
          <p:cNvCxnSpPr>
            <a:stCxn id="21" idx="3"/>
            <a:endCxn id="15" idx="2"/>
          </p:cNvCxnSpPr>
          <p:nvPr/>
        </p:nvCxnSpPr>
        <p:spPr>
          <a:xfrm>
            <a:off x="7374956" y="6437760"/>
            <a:ext cx="680893" cy="487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Cuadro de texto 104"/>
          <p:cNvSpPr txBox="1"/>
          <p:nvPr/>
        </p:nvSpPr>
        <p:spPr>
          <a:xfrm>
            <a:off x="769470" y="3801088"/>
            <a:ext cx="434848" cy="253895"/>
          </a:xfrm>
          <a:prstGeom prst="rect">
            <a:avLst/>
          </a:prstGeom>
          <a:noFill/>
          <a:ln w="952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O" sz="1100" dirty="0">
                <a:latin typeface="Calibri"/>
                <a:ea typeface="Calibri"/>
                <a:cs typeface="Times New Roman"/>
              </a:rPr>
              <a:t>NO</a:t>
            </a:r>
            <a:endParaRPr lang="en-US" sz="1100" dirty="0">
              <a:latin typeface="Calibri"/>
              <a:ea typeface="Calibri"/>
              <a:cs typeface="Times New Roman"/>
            </a:endParaRPr>
          </a:p>
        </p:txBody>
      </p:sp>
      <p:sp>
        <p:nvSpPr>
          <p:cNvPr id="19" name="Cuadro de texto 109"/>
          <p:cNvSpPr txBox="1"/>
          <p:nvPr/>
        </p:nvSpPr>
        <p:spPr>
          <a:xfrm>
            <a:off x="1860851" y="2933534"/>
            <a:ext cx="391802" cy="220843"/>
          </a:xfrm>
          <a:prstGeom prst="rect">
            <a:avLst/>
          </a:prstGeom>
          <a:noFill/>
          <a:ln w="952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O" sz="1100" dirty="0">
                <a:latin typeface="Calibri"/>
                <a:ea typeface="Calibri"/>
                <a:cs typeface="Times New Roman"/>
              </a:rPr>
              <a:t>SI</a:t>
            </a:r>
            <a:endParaRPr lang="en-US" sz="1100" dirty="0">
              <a:latin typeface="Calibri"/>
              <a:ea typeface="Calibri"/>
              <a:cs typeface="Times New Roman"/>
            </a:endParaRPr>
          </a:p>
        </p:txBody>
      </p:sp>
      <p:sp>
        <p:nvSpPr>
          <p:cNvPr id="20" name="Rectángulo 19"/>
          <p:cNvSpPr/>
          <p:nvPr/>
        </p:nvSpPr>
        <p:spPr>
          <a:xfrm>
            <a:off x="3870300" y="3340655"/>
            <a:ext cx="2073608" cy="4416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6. Reportar en el Sistema de Alertas de la SED</a:t>
            </a:r>
          </a:p>
        </p:txBody>
      </p:sp>
      <p:sp>
        <p:nvSpPr>
          <p:cNvPr id="21" name="Rectángulo 20"/>
          <p:cNvSpPr/>
          <p:nvPr/>
        </p:nvSpPr>
        <p:spPr>
          <a:xfrm>
            <a:off x="5597292" y="6148212"/>
            <a:ext cx="1777664" cy="57909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13. Realizar cierre del caso en el Sistema de Alertas de la SED</a:t>
            </a:r>
          </a:p>
        </p:txBody>
      </p:sp>
      <p:cxnSp>
        <p:nvCxnSpPr>
          <p:cNvPr id="22" name="Conector recto de flecha 21"/>
          <p:cNvCxnSpPr>
            <a:stCxn id="13" idx="3"/>
            <a:endCxn id="21" idx="1"/>
          </p:cNvCxnSpPr>
          <p:nvPr/>
        </p:nvCxnSpPr>
        <p:spPr>
          <a:xfrm>
            <a:off x="4959007" y="6437760"/>
            <a:ext cx="638285" cy="0"/>
          </a:xfrm>
          <a:prstGeom prst="straightConnector1">
            <a:avLst/>
          </a:prstGeom>
          <a:ln w="63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Conector angular 22"/>
          <p:cNvCxnSpPr>
            <a:stCxn id="11" idx="2"/>
            <a:endCxn id="20" idx="0"/>
          </p:cNvCxnSpPr>
          <p:nvPr/>
        </p:nvCxnSpPr>
        <p:spPr>
          <a:xfrm rot="16200000" flipH="1">
            <a:off x="4000056" y="2433606"/>
            <a:ext cx="416947" cy="139715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4" name="Rectángulo 23"/>
          <p:cNvSpPr/>
          <p:nvPr/>
        </p:nvSpPr>
        <p:spPr>
          <a:xfrm>
            <a:off x="4436621" y="4166826"/>
            <a:ext cx="2013804" cy="7312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9. Establecer compromisos con el NNA y padres de familia y/o acudiente y dar seguimiento</a:t>
            </a:r>
          </a:p>
        </p:txBody>
      </p:sp>
      <p:cxnSp>
        <p:nvCxnSpPr>
          <p:cNvPr id="25" name="Conector angular 24"/>
          <p:cNvCxnSpPr>
            <a:stCxn id="20" idx="2"/>
            <a:endCxn id="45" idx="0"/>
          </p:cNvCxnSpPr>
          <p:nvPr/>
        </p:nvCxnSpPr>
        <p:spPr>
          <a:xfrm rot="16200000" flipH="1">
            <a:off x="6078969" y="2610462"/>
            <a:ext cx="456372" cy="280010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ector angular 25"/>
          <p:cNvCxnSpPr>
            <a:stCxn id="8" idx="2"/>
            <a:endCxn id="9" idx="0"/>
          </p:cNvCxnSpPr>
          <p:nvPr/>
        </p:nvCxnSpPr>
        <p:spPr>
          <a:xfrm rot="5400000">
            <a:off x="2259309" y="186367"/>
            <a:ext cx="422453" cy="2786418"/>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ector angular 26"/>
          <p:cNvCxnSpPr>
            <a:stCxn id="7" idx="2"/>
            <a:endCxn id="38" idx="0"/>
          </p:cNvCxnSpPr>
          <p:nvPr/>
        </p:nvCxnSpPr>
        <p:spPr>
          <a:xfrm rot="16200000" flipH="1">
            <a:off x="7055234" y="1175026"/>
            <a:ext cx="346439" cy="73308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8" name="Rombo 27"/>
          <p:cNvSpPr/>
          <p:nvPr/>
        </p:nvSpPr>
        <p:spPr>
          <a:xfrm>
            <a:off x="2515006" y="3936165"/>
            <a:ext cx="1529698" cy="1191466"/>
          </a:xfrm>
          <a:prstGeom prst="diamond">
            <a:avLst/>
          </a:prstGeom>
          <a:solidFill>
            <a:srgbClr val="993366"/>
          </a:soli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defTabSz="914426" eaLnBrk="0" fontAlgn="base" hangingPunct="0">
              <a:spcBef>
                <a:spcPct val="0"/>
              </a:spcBef>
              <a:spcAft>
                <a:spcPct val="0"/>
              </a:spcAft>
            </a:pPr>
            <a:r>
              <a:rPr lang="es-CO" sz="900" dirty="0">
                <a:solidFill>
                  <a:schemeClr val="bg1"/>
                </a:solidFill>
                <a:latin typeface="Calibri" panose="020F0502020204030204" pitchFamily="34" charset="0"/>
                <a:ea typeface="Calibri" panose="020F0502020204030204" pitchFamily="34" charset="0"/>
                <a:cs typeface="Swiss721BT-Roman"/>
              </a:rPr>
              <a:t>¿El NNA y el acudiente cumplieron los acuerdos?</a:t>
            </a:r>
          </a:p>
        </p:txBody>
      </p:sp>
      <p:cxnSp>
        <p:nvCxnSpPr>
          <p:cNvPr id="29" name="Conector angular 28"/>
          <p:cNvCxnSpPr>
            <a:stCxn id="28" idx="1"/>
            <a:endCxn id="12" idx="3"/>
          </p:cNvCxnSpPr>
          <p:nvPr/>
        </p:nvCxnSpPr>
        <p:spPr>
          <a:xfrm rot="10800000" flipV="1">
            <a:off x="1815132" y="4531898"/>
            <a:ext cx="699874" cy="141514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ector angular 29"/>
          <p:cNvCxnSpPr>
            <a:stCxn id="28" idx="2"/>
            <a:endCxn id="50" idx="1"/>
          </p:cNvCxnSpPr>
          <p:nvPr/>
        </p:nvCxnSpPr>
        <p:spPr>
          <a:xfrm rot="16200000" flipH="1">
            <a:off x="3388629" y="5018856"/>
            <a:ext cx="318177" cy="53572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1" name="Cuadro de texto 109"/>
          <p:cNvSpPr txBox="1"/>
          <p:nvPr/>
        </p:nvSpPr>
        <p:spPr>
          <a:xfrm>
            <a:off x="2261909" y="4213722"/>
            <a:ext cx="400050" cy="258600"/>
          </a:xfrm>
          <a:prstGeom prst="rect">
            <a:avLst/>
          </a:prstGeom>
          <a:noFill/>
          <a:ln w="952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s-CO" sz="1100" dirty="0">
                <a:latin typeface="Calibri"/>
                <a:ea typeface="Calibri"/>
                <a:cs typeface="Times New Roman"/>
              </a:rPr>
              <a:t>SI</a:t>
            </a:r>
            <a:endParaRPr lang="en-US" sz="1100" dirty="0">
              <a:latin typeface="Calibri"/>
              <a:ea typeface="Calibri"/>
              <a:cs typeface="Times New Roman"/>
            </a:endParaRPr>
          </a:p>
        </p:txBody>
      </p:sp>
      <p:sp>
        <p:nvSpPr>
          <p:cNvPr id="32" name="Cuadro de texto 104"/>
          <p:cNvSpPr txBox="1"/>
          <p:nvPr/>
        </p:nvSpPr>
        <p:spPr>
          <a:xfrm>
            <a:off x="3255921" y="5162449"/>
            <a:ext cx="434848" cy="253895"/>
          </a:xfrm>
          <a:prstGeom prst="rect">
            <a:avLst/>
          </a:prstGeom>
          <a:noFill/>
          <a:ln w="952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O" sz="1100" dirty="0">
                <a:latin typeface="Calibri"/>
                <a:ea typeface="Calibri"/>
                <a:cs typeface="Times New Roman"/>
              </a:rPr>
              <a:t>NO</a:t>
            </a:r>
            <a:endParaRPr lang="en-US" sz="1100" dirty="0">
              <a:latin typeface="Calibri"/>
              <a:ea typeface="Calibri"/>
              <a:cs typeface="Times New Roman"/>
            </a:endParaRPr>
          </a:p>
        </p:txBody>
      </p:sp>
      <p:cxnSp>
        <p:nvCxnSpPr>
          <p:cNvPr id="33" name="Conector angular 32"/>
          <p:cNvCxnSpPr>
            <a:stCxn id="12" idx="2"/>
            <a:endCxn id="13" idx="1"/>
          </p:cNvCxnSpPr>
          <p:nvPr/>
        </p:nvCxnSpPr>
        <p:spPr>
          <a:xfrm rot="16200000" flipH="1">
            <a:off x="1890269" y="5395144"/>
            <a:ext cx="217751" cy="186748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4" name="Rectángulo 33"/>
          <p:cNvSpPr/>
          <p:nvPr/>
        </p:nvSpPr>
        <p:spPr>
          <a:xfrm>
            <a:off x="6916246" y="3329527"/>
            <a:ext cx="1941602" cy="45642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7. Elaborar reporte</a:t>
            </a:r>
          </a:p>
        </p:txBody>
      </p:sp>
      <p:sp>
        <p:nvSpPr>
          <p:cNvPr id="35" name="Content Placeholder 2"/>
          <p:cNvSpPr txBox="1">
            <a:spLocks/>
          </p:cNvSpPr>
          <p:nvPr/>
        </p:nvSpPr>
        <p:spPr>
          <a:xfrm>
            <a:off x="100791" y="77738"/>
            <a:ext cx="8964379" cy="342717"/>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s-CO" sz="1800" b="1" dirty="0">
                <a:solidFill>
                  <a:srgbClr val="009FE3"/>
                </a:solidFill>
                <a:latin typeface="Arial Rounded MT Bold" panose="020F0704030504030204" pitchFamily="34" charset="0"/>
                <a:ea typeface="MS PGothic" panose="020B0600070205080204" pitchFamily="34" charset="-128"/>
              </a:rPr>
              <a:t>Protocolo de atención de niños, niñas y adolescentes con presunto consumo de sustancias psicoactivas (SPA)</a:t>
            </a:r>
            <a:endParaRPr lang="en-US" sz="1800" b="1" dirty="0">
              <a:solidFill>
                <a:srgbClr val="009FE3"/>
              </a:solidFill>
              <a:latin typeface="Arial Rounded MT Bold" panose="020F0704030504030204" pitchFamily="34" charset="0"/>
              <a:ea typeface="MS PGothic" panose="020B0600070205080204" pitchFamily="34" charset="-128"/>
            </a:endParaRPr>
          </a:p>
        </p:txBody>
      </p:sp>
      <p:cxnSp>
        <p:nvCxnSpPr>
          <p:cNvPr id="36" name="Conector angular 35"/>
          <p:cNvCxnSpPr>
            <a:stCxn id="14" idx="3"/>
            <a:endCxn id="10" idx="1"/>
          </p:cNvCxnSpPr>
          <p:nvPr/>
        </p:nvCxnSpPr>
        <p:spPr>
          <a:xfrm flipV="1">
            <a:off x="1963154" y="1916589"/>
            <a:ext cx="1939461" cy="1281415"/>
          </a:xfrm>
          <a:prstGeom prst="bentConnector3">
            <a:avLst>
              <a:gd name="adj1" fmla="val 14640"/>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ector recto de flecha 36"/>
          <p:cNvCxnSpPr>
            <a:stCxn id="6" idx="2"/>
            <a:endCxn id="9" idx="0"/>
          </p:cNvCxnSpPr>
          <p:nvPr/>
        </p:nvCxnSpPr>
        <p:spPr>
          <a:xfrm flipH="1">
            <a:off x="1077326" y="1365852"/>
            <a:ext cx="1277" cy="4249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ángulo 37"/>
          <p:cNvSpPr/>
          <p:nvPr/>
        </p:nvSpPr>
        <p:spPr>
          <a:xfrm>
            <a:off x="6774288" y="1714789"/>
            <a:ext cx="1641416" cy="40360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3. Llamar a la Línea 123</a:t>
            </a:r>
          </a:p>
        </p:txBody>
      </p:sp>
      <p:sp>
        <p:nvSpPr>
          <p:cNvPr id="39" name="Rectángulo 38"/>
          <p:cNvSpPr/>
          <p:nvPr/>
        </p:nvSpPr>
        <p:spPr>
          <a:xfrm>
            <a:off x="4895779" y="2476672"/>
            <a:ext cx="2271737" cy="44185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4. Remitir a la entidad de salud</a:t>
            </a:r>
          </a:p>
        </p:txBody>
      </p:sp>
      <p:cxnSp>
        <p:nvCxnSpPr>
          <p:cNvPr id="40" name="Conector angular 39"/>
          <p:cNvCxnSpPr>
            <a:stCxn id="11" idx="2"/>
            <a:endCxn id="34" idx="0"/>
          </p:cNvCxnSpPr>
          <p:nvPr/>
        </p:nvCxnSpPr>
        <p:spPr>
          <a:xfrm rot="16200000" flipH="1">
            <a:off x="5495591" y="938070"/>
            <a:ext cx="405819" cy="437709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1" name="Conector angular 40"/>
          <p:cNvCxnSpPr>
            <a:stCxn id="34" idx="2"/>
            <a:endCxn id="45" idx="0"/>
          </p:cNvCxnSpPr>
          <p:nvPr/>
        </p:nvCxnSpPr>
        <p:spPr>
          <a:xfrm rot="5400000">
            <a:off x="7570752" y="3922404"/>
            <a:ext cx="452750" cy="17984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2" name="Conector angular 41"/>
          <p:cNvCxnSpPr>
            <a:stCxn id="39" idx="1"/>
            <a:endCxn id="11" idx="3"/>
          </p:cNvCxnSpPr>
          <p:nvPr/>
        </p:nvCxnSpPr>
        <p:spPr>
          <a:xfrm rot="10800000" flipV="1">
            <a:off x="4582981" y="2697600"/>
            <a:ext cx="312798" cy="446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43" name="Rectángulo 42"/>
          <p:cNvSpPr/>
          <p:nvPr/>
        </p:nvSpPr>
        <p:spPr>
          <a:xfrm>
            <a:off x="153370" y="4326136"/>
            <a:ext cx="1842442" cy="80457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10. Contactar a padres de familia y/o acudiente y establecer compromisos para prevenir el consumo</a:t>
            </a:r>
          </a:p>
        </p:txBody>
      </p:sp>
      <p:cxnSp>
        <p:nvCxnSpPr>
          <p:cNvPr id="44" name="Conector angular 43"/>
          <p:cNvCxnSpPr>
            <a:stCxn id="43" idx="2"/>
            <a:endCxn id="12" idx="0"/>
          </p:cNvCxnSpPr>
          <p:nvPr/>
        </p:nvCxnSpPr>
        <p:spPr>
          <a:xfrm rot="5400000">
            <a:off x="798311" y="5397802"/>
            <a:ext cx="543375" cy="9187"/>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5" name="Rectángulo 44"/>
          <p:cNvSpPr/>
          <p:nvPr/>
        </p:nvSpPr>
        <p:spPr>
          <a:xfrm>
            <a:off x="6887468" y="4238699"/>
            <a:ext cx="1639476" cy="59003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8. Notificar al Centro Zonal del ICBF</a:t>
            </a:r>
          </a:p>
        </p:txBody>
      </p:sp>
      <p:cxnSp>
        <p:nvCxnSpPr>
          <p:cNvPr id="46" name="Conector angular 45"/>
          <p:cNvCxnSpPr>
            <a:stCxn id="24" idx="1"/>
            <a:endCxn id="28" idx="3"/>
          </p:cNvCxnSpPr>
          <p:nvPr/>
        </p:nvCxnSpPr>
        <p:spPr>
          <a:xfrm rot="10800000">
            <a:off x="4044705" y="4531899"/>
            <a:ext cx="391917" cy="533"/>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7" name="Conector angular 46"/>
          <p:cNvCxnSpPr>
            <a:stCxn id="45" idx="1"/>
            <a:endCxn id="24" idx="3"/>
          </p:cNvCxnSpPr>
          <p:nvPr/>
        </p:nvCxnSpPr>
        <p:spPr>
          <a:xfrm rot="10800000">
            <a:off x="6450426" y="4532432"/>
            <a:ext cx="437043" cy="128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ector angular 47"/>
          <p:cNvCxnSpPr>
            <a:stCxn id="9" idx="2"/>
            <a:endCxn id="14" idx="0"/>
          </p:cNvCxnSpPr>
          <p:nvPr/>
        </p:nvCxnSpPr>
        <p:spPr>
          <a:xfrm rot="5400000">
            <a:off x="926966" y="2451911"/>
            <a:ext cx="300480" cy="24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9" name="Conector angular 48"/>
          <p:cNvCxnSpPr>
            <a:stCxn id="14" idx="2"/>
            <a:endCxn id="43" idx="0"/>
          </p:cNvCxnSpPr>
          <p:nvPr/>
        </p:nvCxnSpPr>
        <p:spPr>
          <a:xfrm rot="5400000">
            <a:off x="809640" y="4058689"/>
            <a:ext cx="532399" cy="2495"/>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0" name="Rectángulo 49"/>
          <p:cNvSpPr/>
          <p:nvPr/>
        </p:nvSpPr>
        <p:spPr>
          <a:xfrm>
            <a:off x="3815580" y="5244007"/>
            <a:ext cx="1781712" cy="40360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391" tIns="81195" rIns="162391" bIns="81195" numCol="1" spcCol="0" rtlCol="0" fromWordArt="0" anchor="ctr" anchorCtr="0" forceAA="0" compatLnSpc="1">
            <a:prstTxWarp prst="textNoShape">
              <a:avLst/>
            </a:prstTxWarp>
            <a:noAutofit/>
          </a:bodyPr>
          <a:lstStyle/>
          <a:p>
            <a:pPr algn="ctr"/>
            <a:r>
              <a:rPr lang="es-CO" sz="1100" dirty="0">
                <a:solidFill>
                  <a:schemeClr val="tx1"/>
                </a:solidFill>
              </a:rPr>
              <a:t>8. Notificar al Centro Zonal del ICBF</a:t>
            </a:r>
          </a:p>
        </p:txBody>
      </p:sp>
      <p:cxnSp>
        <p:nvCxnSpPr>
          <p:cNvPr id="51" name="Conector angular 50"/>
          <p:cNvCxnSpPr>
            <a:stCxn id="50" idx="2"/>
            <a:endCxn id="12" idx="3"/>
          </p:cNvCxnSpPr>
          <p:nvPr/>
        </p:nvCxnSpPr>
        <p:spPr>
          <a:xfrm rot="5400000">
            <a:off x="3111065" y="4351675"/>
            <a:ext cx="299438" cy="289130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2" name="Conector angular 51"/>
          <p:cNvCxnSpPr>
            <a:stCxn id="38" idx="2"/>
            <a:endCxn id="39" idx="0"/>
          </p:cNvCxnSpPr>
          <p:nvPr/>
        </p:nvCxnSpPr>
        <p:spPr>
          <a:xfrm rot="5400000">
            <a:off x="6634181" y="1515857"/>
            <a:ext cx="358282" cy="156334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53" name="Conector angular 52"/>
          <p:cNvCxnSpPr>
            <a:stCxn id="10" idx="2"/>
            <a:endCxn id="39" idx="0"/>
          </p:cNvCxnSpPr>
          <p:nvPr/>
        </p:nvCxnSpPr>
        <p:spPr>
          <a:xfrm rot="16200000" flipH="1">
            <a:off x="5291441" y="1736464"/>
            <a:ext cx="358283" cy="112213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009574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15226" y="893793"/>
            <a:ext cx="3215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1. Forma de iniciación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5" name="14 CuadroTexto"/>
          <p:cNvSpPr txBox="1"/>
          <p:nvPr/>
        </p:nvSpPr>
        <p:spPr>
          <a:xfrm>
            <a:off x="2798566" y="5629474"/>
            <a:ext cx="3792208" cy="584775"/>
          </a:xfrm>
          <a:prstGeom prst="rect">
            <a:avLst/>
          </a:prstGeom>
          <a:noFill/>
        </p:spPr>
        <p:txBody>
          <a:bodyPr wrap="square" rtlCol="0">
            <a:spAutoFit/>
          </a:bodyPr>
          <a:lstStyle/>
          <a:p>
            <a:pPr algn="ctr"/>
            <a:r>
              <a:rPr lang="es-CO" sz="1600" dirty="0">
                <a:solidFill>
                  <a:schemeClr val="accent1">
                    <a:lumMod val="50000"/>
                  </a:schemeClr>
                </a:solidFill>
              </a:rPr>
              <a:t>Ley 1620 de 2013 y su decreto reglamentario 1965 de 2013</a:t>
            </a:r>
            <a:endParaRPr lang="en-US" sz="1600" dirty="0">
              <a:solidFill>
                <a:schemeClr val="accent1">
                  <a:lumMod val="50000"/>
                </a:schemeClr>
              </a:solidFill>
            </a:endParaRPr>
          </a:p>
        </p:txBody>
      </p:sp>
      <p:sp>
        <p:nvSpPr>
          <p:cNvPr id="18" name="Rectángulo 8"/>
          <p:cNvSpPr>
            <a:spLocks noChangeArrowheads="1"/>
          </p:cNvSpPr>
          <p:nvPr/>
        </p:nvSpPr>
        <p:spPr bwMode="auto">
          <a:xfrm>
            <a:off x="210582" y="555804"/>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16" name="Elipse 15"/>
          <p:cNvSpPr/>
          <p:nvPr/>
        </p:nvSpPr>
        <p:spPr>
          <a:xfrm>
            <a:off x="3100889" y="3350766"/>
            <a:ext cx="3235555" cy="530371"/>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800" b="1" dirty="0">
                <a:solidFill>
                  <a:schemeClr val="accent6">
                    <a:lumMod val="75000"/>
                  </a:schemeClr>
                </a:solidFill>
                <a:latin typeface="Berlin Sans FB Demi" pitchFamily="34" charset="0"/>
                <a:cs typeface="Aharoni" pitchFamily="2" charset="-79"/>
              </a:rPr>
              <a:t>Inicio</a:t>
            </a:r>
          </a:p>
        </p:txBody>
      </p:sp>
      <p:sp>
        <p:nvSpPr>
          <p:cNvPr id="40" name="Llamada con línea 1 (barra de énfasis) 39"/>
          <p:cNvSpPr/>
          <p:nvPr/>
        </p:nvSpPr>
        <p:spPr>
          <a:xfrm>
            <a:off x="6400488" y="1492016"/>
            <a:ext cx="2590560" cy="1082717"/>
          </a:xfrm>
          <a:prstGeom prst="accentCallout1">
            <a:avLst>
              <a:gd name="adj1" fmla="val 44034"/>
              <a:gd name="adj2" fmla="val -7913"/>
              <a:gd name="adj3" fmla="val 162851"/>
              <a:gd name="adj4" fmla="val -45467"/>
            </a:avLst>
          </a:prstGeom>
          <a:solidFill>
            <a:schemeClr val="accent1">
              <a:lumMod val="50000"/>
            </a:schemeClr>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bg1">
                    <a:lumMod val="95000"/>
                  </a:schemeClr>
                </a:solidFill>
                <a:cs typeface="Aharoni" pitchFamily="2" charset="-79"/>
              </a:rPr>
              <a:t>Un miembro de la comunidad educativa o un tercero reporta una situación</a:t>
            </a:r>
            <a:endParaRPr lang="en-US" dirty="0">
              <a:solidFill>
                <a:schemeClr val="bg1">
                  <a:lumMod val="95000"/>
                </a:schemeClr>
              </a:solidFill>
              <a:cs typeface="Aharoni" pitchFamily="2" charset="-79"/>
            </a:endParaRPr>
          </a:p>
        </p:txBody>
      </p:sp>
      <p:sp>
        <p:nvSpPr>
          <p:cNvPr id="42" name="Llamada con línea 2 (barra de énfasis) 41"/>
          <p:cNvSpPr/>
          <p:nvPr/>
        </p:nvSpPr>
        <p:spPr>
          <a:xfrm>
            <a:off x="6187717" y="4307012"/>
            <a:ext cx="2388078" cy="839983"/>
          </a:xfrm>
          <a:prstGeom prst="accentCallout2">
            <a:avLst>
              <a:gd name="adj1" fmla="val 45187"/>
              <a:gd name="adj2" fmla="val -6317"/>
              <a:gd name="adj3" fmla="val 45187"/>
              <a:gd name="adj4" fmla="val -18280"/>
              <a:gd name="adj5" fmla="val -2822"/>
              <a:gd name="adj6" fmla="val -38534"/>
            </a:avLst>
          </a:prstGeom>
          <a:solidFill>
            <a:schemeClr val="accent1">
              <a:lumMod val="50000"/>
            </a:schemeClr>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bg1">
                    <a:lumMod val="95000"/>
                  </a:schemeClr>
                </a:solidFill>
                <a:cs typeface="Aharoni" pitchFamily="2" charset="-79"/>
              </a:rPr>
              <a:t>El NNA reporta directamente una situación</a:t>
            </a:r>
            <a:endParaRPr lang="en-US" dirty="0">
              <a:solidFill>
                <a:schemeClr val="bg1">
                  <a:lumMod val="95000"/>
                </a:schemeClr>
              </a:solidFill>
              <a:cs typeface="Aharoni" pitchFamily="2" charset="-79"/>
            </a:endParaRPr>
          </a:p>
        </p:txBody>
      </p:sp>
      <p:sp>
        <p:nvSpPr>
          <p:cNvPr id="44" name="Llamada con línea 1 (barra de énfasis) 43"/>
          <p:cNvSpPr/>
          <p:nvPr/>
        </p:nvSpPr>
        <p:spPr>
          <a:xfrm rot="10800000">
            <a:off x="177961" y="1774779"/>
            <a:ext cx="2590560" cy="828000"/>
          </a:xfrm>
          <a:prstGeom prst="accentCallout1">
            <a:avLst>
              <a:gd name="adj1" fmla="val 44034"/>
              <a:gd name="adj2" fmla="val -7913"/>
              <a:gd name="adj3" fmla="val -14918"/>
              <a:gd name="adj4" fmla="val -45886"/>
            </a:avLst>
          </a:prstGeom>
          <a:solidFill>
            <a:schemeClr val="accent1">
              <a:lumMod val="50000"/>
            </a:schemeClr>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lumMod val="95000"/>
                </a:schemeClr>
              </a:solidFill>
              <a:cs typeface="Aharoni" pitchFamily="2" charset="-79"/>
            </a:endParaRPr>
          </a:p>
        </p:txBody>
      </p:sp>
      <p:sp>
        <p:nvSpPr>
          <p:cNvPr id="3" name="2 CuadroTexto"/>
          <p:cNvSpPr txBox="1"/>
          <p:nvPr/>
        </p:nvSpPr>
        <p:spPr>
          <a:xfrm>
            <a:off x="509308" y="1899873"/>
            <a:ext cx="1886201" cy="646331"/>
          </a:xfrm>
          <a:prstGeom prst="rect">
            <a:avLst/>
          </a:prstGeom>
          <a:noFill/>
        </p:spPr>
        <p:txBody>
          <a:bodyPr wrap="square" rtlCol="0">
            <a:spAutoFit/>
          </a:bodyPr>
          <a:lstStyle/>
          <a:p>
            <a:pPr algn="ctr"/>
            <a:r>
              <a:rPr lang="es-CO" dirty="0">
                <a:solidFill>
                  <a:schemeClr val="bg1">
                    <a:lumMod val="95000"/>
                  </a:schemeClr>
                </a:solidFill>
                <a:latin typeface="+mn-lt"/>
                <a:ea typeface="+mn-ea"/>
                <a:cs typeface="Aharoni" pitchFamily="2" charset="-79"/>
              </a:rPr>
              <a:t>Identificación de señales o indicios</a:t>
            </a:r>
            <a:endParaRPr lang="en-US" dirty="0">
              <a:solidFill>
                <a:schemeClr val="bg1">
                  <a:lumMod val="95000"/>
                </a:schemeClr>
              </a:solidFill>
              <a:latin typeface="+mn-lt"/>
              <a:ea typeface="+mn-ea"/>
              <a:cs typeface="Aharoni" pitchFamily="2" charset="-79"/>
            </a:endParaRPr>
          </a:p>
        </p:txBody>
      </p:sp>
      <p:sp>
        <p:nvSpPr>
          <p:cNvPr id="45" name="Llamada con línea 2 (barra de énfasis) 44"/>
          <p:cNvSpPr/>
          <p:nvPr/>
        </p:nvSpPr>
        <p:spPr>
          <a:xfrm rot="10800000">
            <a:off x="307735" y="4382615"/>
            <a:ext cx="2415818" cy="779877"/>
          </a:xfrm>
          <a:prstGeom prst="accentCallout2">
            <a:avLst>
              <a:gd name="adj1" fmla="val 45187"/>
              <a:gd name="adj2" fmla="val -6317"/>
              <a:gd name="adj3" fmla="val 49593"/>
              <a:gd name="adj4" fmla="val -17877"/>
              <a:gd name="adj5" fmla="val 138341"/>
              <a:gd name="adj6" fmla="val -45646"/>
            </a:avLst>
          </a:prstGeom>
          <a:solidFill>
            <a:schemeClr val="accent1">
              <a:lumMod val="50000"/>
            </a:schemeClr>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lumMod val="95000"/>
                </a:schemeClr>
              </a:solidFill>
              <a:cs typeface="Aharoni" pitchFamily="2" charset="-79"/>
            </a:endParaRPr>
          </a:p>
        </p:txBody>
      </p:sp>
      <p:sp>
        <p:nvSpPr>
          <p:cNvPr id="14" name="13 CuadroTexto"/>
          <p:cNvSpPr txBox="1"/>
          <p:nvPr/>
        </p:nvSpPr>
        <p:spPr>
          <a:xfrm>
            <a:off x="340138" y="4420178"/>
            <a:ext cx="2403994" cy="646331"/>
          </a:xfrm>
          <a:prstGeom prst="rect">
            <a:avLst/>
          </a:prstGeom>
          <a:noFill/>
        </p:spPr>
        <p:txBody>
          <a:bodyPr wrap="square" rtlCol="0">
            <a:spAutoFit/>
          </a:bodyPr>
          <a:lstStyle>
            <a:defPPr>
              <a:defRPr lang="es-ES"/>
            </a:defPPr>
            <a:lvl1pPr algn="ctr">
              <a:defRPr sz="1500">
                <a:solidFill>
                  <a:schemeClr val="bg1">
                    <a:lumMod val="95000"/>
                  </a:schemeClr>
                </a:solidFill>
                <a:latin typeface="+mn-lt"/>
                <a:ea typeface="+mn-ea"/>
                <a:cs typeface="Aharoni" pitchFamily="2" charset="-79"/>
              </a:defRPr>
            </a:lvl1pPr>
          </a:lstStyle>
          <a:p>
            <a:r>
              <a:rPr lang="es-CO" sz="1800" dirty="0"/>
              <a:t>Se identifica en flagrancia una situación</a:t>
            </a:r>
            <a:endParaRPr lang="en-US" sz="1800" dirty="0"/>
          </a:p>
        </p:txBody>
      </p:sp>
      <p:pic>
        <p:nvPicPr>
          <p:cNvPr id="46" name="Imagen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08" y="2622884"/>
            <a:ext cx="1895018" cy="1212820"/>
          </a:xfrm>
          <a:prstGeom prst="rect">
            <a:avLst/>
          </a:prstGeom>
        </p:spPr>
      </p:pic>
      <p:pic>
        <p:nvPicPr>
          <p:cNvPr id="47" name="Imagen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58" y="5210115"/>
            <a:ext cx="1150291" cy="1150291"/>
          </a:xfrm>
          <a:prstGeom prst="rect">
            <a:avLst/>
          </a:prstGeom>
        </p:spPr>
      </p:pic>
      <p:pic>
        <p:nvPicPr>
          <p:cNvPr id="49" name="Imagen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0673" y="2624601"/>
            <a:ext cx="1671490" cy="1210564"/>
          </a:xfrm>
          <a:prstGeom prst="rect">
            <a:avLst/>
          </a:prstGeom>
        </p:spPr>
      </p:pic>
      <p:grpSp>
        <p:nvGrpSpPr>
          <p:cNvPr id="52" name="Grupo 51"/>
          <p:cNvGrpSpPr/>
          <p:nvPr/>
        </p:nvGrpSpPr>
        <p:grpSpPr>
          <a:xfrm>
            <a:off x="7242412" y="5210115"/>
            <a:ext cx="1115725" cy="1298954"/>
            <a:chOff x="4213463" y="4918920"/>
            <a:chExt cx="1310164" cy="1516937"/>
          </a:xfrm>
        </p:grpSpPr>
        <p:pic>
          <p:nvPicPr>
            <p:cNvPr id="51" name="Imagen 50"/>
            <p:cNvPicPr>
              <a:picLocks noChangeAspect="1"/>
            </p:cNvPicPr>
            <p:nvPr/>
          </p:nvPicPr>
          <p:blipFill rotWithShape="1">
            <a:blip r:embed="rId5">
              <a:extLst>
                <a:ext uri="{28A0092B-C50C-407E-A947-70E740481C1C}">
                  <a14:useLocalDpi xmlns:a14="http://schemas.microsoft.com/office/drawing/2010/main" val="0"/>
                </a:ext>
              </a:extLst>
            </a:blip>
            <a:srcRect l="53758"/>
            <a:stretch/>
          </p:blipFill>
          <p:spPr>
            <a:xfrm>
              <a:off x="4774605" y="4918920"/>
              <a:ext cx="749022" cy="1516937"/>
            </a:xfrm>
            <a:prstGeom prst="rect">
              <a:avLst/>
            </a:prstGeom>
          </p:spPr>
        </p:pic>
        <p:pic>
          <p:nvPicPr>
            <p:cNvPr id="50" name="Imagen 49"/>
            <p:cNvPicPr>
              <a:picLocks noChangeAspect="1"/>
            </p:cNvPicPr>
            <p:nvPr/>
          </p:nvPicPr>
          <p:blipFill rotWithShape="1">
            <a:blip r:embed="rId5">
              <a:extLst>
                <a:ext uri="{28A0092B-C50C-407E-A947-70E740481C1C}">
                  <a14:useLocalDpi xmlns:a14="http://schemas.microsoft.com/office/drawing/2010/main" val="0"/>
                </a:ext>
              </a:extLst>
            </a:blip>
            <a:srcRect r="46129"/>
            <a:stretch/>
          </p:blipFill>
          <p:spPr>
            <a:xfrm>
              <a:off x="4213463" y="5416263"/>
              <a:ext cx="583605" cy="997822"/>
            </a:xfrm>
            <a:prstGeom prst="rect">
              <a:avLst/>
            </a:prstGeom>
          </p:spPr>
        </p:pic>
      </p:grpSp>
      <p:sp>
        <p:nvSpPr>
          <p:cNvPr id="19" name="Rectángulo 1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20" name="Conector recto 1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368583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15226" y="983973"/>
            <a:ext cx="3215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1. Forma de iniciación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8" name="Rectángulo 8"/>
          <p:cNvSpPr>
            <a:spLocks noChangeArrowheads="1"/>
          </p:cNvSpPr>
          <p:nvPr/>
        </p:nvSpPr>
        <p:spPr bwMode="auto">
          <a:xfrm>
            <a:off x="215226" y="583863"/>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9" name="2 Tabla"/>
          <p:cNvGraphicFramePr>
            <a:graphicFrameLocks noGrp="1"/>
          </p:cNvGraphicFramePr>
          <p:nvPr>
            <p:extLst>
              <p:ext uri="{D42A27DB-BD31-4B8C-83A1-F6EECF244321}">
                <p14:modId xmlns:p14="http://schemas.microsoft.com/office/powerpoint/2010/main" val="1648835050"/>
              </p:ext>
            </p:extLst>
          </p:nvPr>
        </p:nvGraphicFramePr>
        <p:xfrm>
          <a:off x="272461" y="1685597"/>
          <a:ext cx="8614845" cy="2377440"/>
        </p:xfrm>
        <a:graphic>
          <a:graphicData uri="http://schemas.openxmlformats.org/drawingml/2006/table">
            <a:tbl>
              <a:tblPr firstRow="1" bandRow="1">
                <a:tableStyleId>{5C22544A-7EE6-4342-B048-85BDC9FD1C3A}</a:tableStyleId>
              </a:tblPr>
              <a:tblGrid>
                <a:gridCol w="8614845">
                  <a:extLst>
                    <a:ext uri="{9D8B030D-6E8A-4147-A177-3AD203B41FA5}">
                      <a16:colId xmlns:a16="http://schemas.microsoft.com/office/drawing/2014/main" xmlns="" val="20000"/>
                    </a:ext>
                  </a:extLst>
                </a:gridCol>
              </a:tblGrid>
              <a:tr h="2812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lt1"/>
                          </a:solidFill>
                          <a:latin typeface="+mn-lt"/>
                          <a:ea typeface="+mn-ea"/>
                          <a:cs typeface="+mn-cs"/>
                        </a:rPr>
                        <a:t>Ley</a:t>
                      </a:r>
                      <a:r>
                        <a:rPr lang="es-CO" sz="1800" b="1" kern="1200" baseline="0" dirty="0">
                          <a:solidFill>
                            <a:schemeClr val="lt1"/>
                          </a:solidFill>
                          <a:latin typeface="+mn-lt"/>
                          <a:ea typeface="+mn-ea"/>
                          <a:cs typeface="+mn-cs"/>
                        </a:rPr>
                        <a:t> 734 de 2002. Por la cual se expide el Código Disciplinario Único</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10000"/>
                  </a:ext>
                </a:extLst>
              </a:tr>
              <a:tr h="1766962">
                <a:tc>
                  <a:txBody>
                    <a:bodyPr/>
                    <a:lstStyle/>
                    <a:p>
                      <a:pPr algn="just"/>
                      <a:r>
                        <a:rPr lang="es-CO" sz="1800" b="1" dirty="0"/>
                        <a:t>Artículo  34. </a:t>
                      </a:r>
                      <a:r>
                        <a:rPr lang="es-CO" sz="1800" dirty="0"/>
                        <a:t>Deberes. Son deberes de todo servidor público: (…) 2. Cumplir con diligencia, eficiencia e imparcialidad el servicio que le sea encomendado y </a:t>
                      </a:r>
                      <a:r>
                        <a:rPr lang="es-CO" sz="1800" b="1" dirty="0">
                          <a:solidFill>
                            <a:srgbClr val="0070C0"/>
                          </a:solidFill>
                        </a:rPr>
                        <a:t>abstenerse de cualquier acto u omisión que cause la suspensión o perturbación injustificada de un servicio esencial</a:t>
                      </a:r>
                      <a:r>
                        <a:rPr lang="es-CO" sz="1800" dirty="0"/>
                        <a:t>, o que implique abuso indebido del cargo o función;</a:t>
                      </a:r>
                      <a:r>
                        <a:rPr lang="es-CO" sz="1800" baseline="0" dirty="0"/>
                        <a:t> </a:t>
                      </a:r>
                      <a:r>
                        <a:rPr lang="es-CO" sz="1800" dirty="0"/>
                        <a:t>38. </a:t>
                      </a:r>
                      <a:r>
                        <a:rPr lang="es-CO" sz="1800" b="1" dirty="0">
                          <a:solidFill>
                            <a:srgbClr val="0070C0"/>
                          </a:solidFill>
                        </a:rPr>
                        <a:t>Actuar con imparcialidad, asegurando y garantizando los derechos de todas las personas</a:t>
                      </a:r>
                      <a:r>
                        <a:rPr lang="es-CO" sz="1800" dirty="0"/>
                        <a:t>, sin ningún género de discriminación, respetando el orden de inscripción, ingreso de solicitudes y peticiones ciudadanas, acatando los términos de ley.</a:t>
                      </a:r>
                    </a:p>
                  </a:txBody>
                  <a:tcPr/>
                </a:tc>
                <a:extLst>
                  <a:ext uri="{0D108BD9-81ED-4DB2-BD59-A6C34878D82A}">
                    <a16:rowId xmlns:a16="http://schemas.microsoft.com/office/drawing/2014/main" xmlns="" val="10001"/>
                  </a:ext>
                </a:extLst>
              </a:tr>
            </a:tbl>
          </a:graphicData>
        </a:graphic>
      </p:graphicFrame>
      <p:sp>
        <p:nvSpPr>
          <p:cNvPr id="10" name="Rectángulo 9"/>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1" name="Conector recto 10"/>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1998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72460" y="812239"/>
            <a:ext cx="8730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2. Mecanismos para garantizar el derecho a la intimidad y confidencialidad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5" name="14 CuadroTexto"/>
          <p:cNvSpPr txBox="1"/>
          <p:nvPr/>
        </p:nvSpPr>
        <p:spPr>
          <a:xfrm>
            <a:off x="76201" y="6102922"/>
            <a:ext cx="4604656" cy="738664"/>
          </a:xfrm>
          <a:prstGeom prst="rect">
            <a:avLst/>
          </a:prstGeom>
          <a:noFill/>
        </p:spPr>
        <p:txBody>
          <a:bodyPr wrap="square" rtlCol="0">
            <a:spAutoFit/>
          </a:bodyPr>
          <a:lstStyle/>
          <a:p>
            <a:pPr algn="ctr"/>
            <a:r>
              <a:rPr lang="es-CO" sz="1400" dirty="0">
                <a:solidFill>
                  <a:schemeClr val="accent1">
                    <a:lumMod val="50000"/>
                  </a:schemeClr>
                </a:solidFill>
              </a:rPr>
              <a:t>Ley 1098 de 2006</a:t>
            </a:r>
          </a:p>
          <a:p>
            <a:pPr algn="ctr"/>
            <a:r>
              <a:rPr lang="es-CO" sz="1400" dirty="0">
                <a:solidFill>
                  <a:schemeClr val="accent1">
                    <a:lumMod val="50000"/>
                  </a:schemeClr>
                </a:solidFill>
              </a:rPr>
              <a:t>Ley Estatutaria 1581 de 2012</a:t>
            </a:r>
          </a:p>
          <a:p>
            <a:pPr algn="ctr"/>
            <a:r>
              <a:rPr lang="es-CO" sz="1400" dirty="0">
                <a:solidFill>
                  <a:schemeClr val="accent1">
                    <a:lumMod val="50000"/>
                  </a:schemeClr>
                </a:solidFill>
              </a:rPr>
              <a:t>Ley 1620 de 2013 y su decreto reglamentario 1965 de 2013</a:t>
            </a:r>
            <a:endParaRPr lang="en-US" sz="1400" dirty="0">
              <a:solidFill>
                <a:schemeClr val="accent1">
                  <a:lumMod val="50000"/>
                </a:schemeClr>
              </a:solidFill>
            </a:endParaRPr>
          </a:p>
        </p:txBody>
      </p:sp>
      <p:sp>
        <p:nvSpPr>
          <p:cNvPr id="16" name="Rectángulo 8"/>
          <p:cNvSpPr>
            <a:spLocks noChangeArrowheads="1"/>
          </p:cNvSpPr>
          <p:nvPr/>
        </p:nvSpPr>
        <p:spPr bwMode="auto">
          <a:xfrm>
            <a:off x="245165" y="482786"/>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2" name="Diagrama 1"/>
          <p:cNvGraphicFramePr/>
          <p:nvPr>
            <p:extLst>
              <p:ext uri="{D42A27DB-BD31-4B8C-83A1-F6EECF244321}">
                <p14:modId xmlns:p14="http://schemas.microsoft.com/office/powerpoint/2010/main" val="405509617"/>
              </p:ext>
            </p:extLst>
          </p:nvPr>
        </p:nvGraphicFramePr>
        <p:xfrm>
          <a:off x="76201" y="1356519"/>
          <a:ext cx="9002486" cy="4577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405130" y="5405997"/>
            <a:ext cx="4464684" cy="369332"/>
          </a:xfrm>
          <a:prstGeom prst="rect">
            <a:avLst/>
          </a:prstGeom>
        </p:spPr>
        <p:txBody>
          <a:bodyPr wrap="none">
            <a:spAutoFit/>
          </a:bodyPr>
          <a:lstStyle/>
          <a:p>
            <a:pPr eaLnBrk="1" hangingPunct="1"/>
            <a:r>
              <a:rPr lang="es-ES" altLang="es-CO" b="1" dirty="0">
                <a:solidFill>
                  <a:schemeClr val="tx2">
                    <a:lumMod val="50000"/>
                  </a:schemeClr>
                </a:solidFill>
                <a:latin typeface="Berlin Sans FB Demi" pitchFamily="34" charset="0"/>
                <a:cs typeface="Aharoni" pitchFamily="2" charset="-79"/>
              </a:rPr>
              <a:t>Derecho a la intimidad y confidencialidad</a:t>
            </a:r>
            <a:endParaRPr lang="es-ES_tradnl" altLang="es-CO" b="1" dirty="0">
              <a:solidFill>
                <a:schemeClr val="tx2">
                  <a:lumMod val="50000"/>
                </a:schemeClr>
              </a:solidFill>
              <a:latin typeface="Berlin Sans FB Demi" pitchFamily="34" charset="0"/>
              <a:cs typeface="Aharoni" pitchFamily="2" charset="-79"/>
            </a:endParaRPr>
          </a:p>
        </p:txBody>
      </p:sp>
      <p:cxnSp>
        <p:nvCxnSpPr>
          <p:cNvPr id="5" name="4 Conector recto"/>
          <p:cNvCxnSpPr/>
          <p:nvPr/>
        </p:nvCxnSpPr>
        <p:spPr>
          <a:xfrm flipV="1">
            <a:off x="6139543" y="1618579"/>
            <a:ext cx="520408" cy="1037230"/>
          </a:xfrm>
          <a:prstGeom prst="line">
            <a:avLst/>
          </a:prstGeom>
          <a:ln w="762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6024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21 Rectángulo redondeado"/>
          <p:cNvSpPr/>
          <p:nvPr/>
        </p:nvSpPr>
        <p:spPr>
          <a:xfrm>
            <a:off x="427422" y="1692362"/>
            <a:ext cx="8294548" cy="2302807"/>
          </a:xfrm>
          <a:prstGeom prst="roundRect">
            <a:avLst>
              <a:gd name="adj" fmla="val 7968"/>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18 Rectángulo redondeado"/>
          <p:cNvSpPr/>
          <p:nvPr/>
        </p:nvSpPr>
        <p:spPr>
          <a:xfrm>
            <a:off x="1951478" y="1199220"/>
            <a:ext cx="5221108" cy="633822"/>
          </a:xfrm>
          <a:prstGeom prst="roundRect">
            <a:avLst>
              <a:gd name="adj" fmla="val 16291"/>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t"/>
          <a:lstStyle/>
          <a:p>
            <a:pPr algn="ctr"/>
            <a:r>
              <a:rPr lang="es-CO" sz="2400" b="1" dirty="0">
                <a:solidFill>
                  <a:srgbClr val="00B0F0"/>
                </a:solidFill>
              </a:rPr>
              <a:t>19</a:t>
            </a:r>
            <a:r>
              <a:rPr lang="es-CO" dirty="0"/>
              <a:t> P</a:t>
            </a:r>
            <a:r>
              <a:rPr lang="es-CO" dirty="0">
                <a:solidFill>
                  <a:schemeClr val="accent1">
                    <a:lumMod val="50000"/>
                  </a:schemeClr>
                </a:solidFill>
              </a:rPr>
              <a:t>rotocolos revisados*</a:t>
            </a:r>
            <a:endParaRPr lang="en-US" dirty="0">
              <a:solidFill>
                <a:schemeClr val="accent1">
                  <a:lumMod val="50000"/>
                </a:schemeClr>
              </a:solidFill>
            </a:endParaRPr>
          </a:p>
        </p:txBody>
      </p:sp>
      <p:sp>
        <p:nvSpPr>
          <p:cNvPr id="4" name="Rectángulo 4"/>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5" name="Conector recto 5"/>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ectángulo 8"/>
          <p:cNvSpPr>
            <a:spLocks noChangeArrowheads="1"/>
          </p:cNvSpPr>
          <p:nvPr/>
        </p:nvSpPr>
        <p:spPr bwMode="auto">
          <a:xfrm>
            <a:off x="270948" y="16455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 INTEGRAL</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316091" y="682459"/>
            <a:ext cx="5363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Resultado de la revisión y actualización</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8" name="7 CuadroTexto"/>
          <p:cNvSpPr txBox="1"/>
          <p:nvPr/>
        </p:nvSpPr>
        <p:spPr>
          <a:xfrm>
            <a:off x="57865" y="5984498"/>
            <a:ext cx="5268208" cy="830997"/>
          </a:xfrm>
          <a:prstGeom prst="rect">
            <a:avLst/>
          </a:prstGeom>
          <a:noFill/>
        </p:spPr>
        <p:txBody>
          <a:bodyPr wrap="square" rtlCol="0">
            <a:spAutoFit/>
          </a:bodyPr>
          <a:lstStyle/>
          <a:p>
            <a:r>
              <a:rPr lang="es-CO" sz="1600" dirty="0">
                <a:solidFill>
                  <a:schemeClr val="accent1">
                    <a:lumMod val="50000"/>
                  </a:schemeClr>
                </a:solidFill>
              </a:rPr>
              <a:t>*Directorio de Rutas para la atención integral  de las situaciones críticas que  afectan las  Instituciones Educativas, Secretaría de Educación del Distrito</a:t>
            </a:r>
            <a:endParaRPr lang="en-US" sz="1600" dirty="0">
              <a:solidFill>
                <a:schemeClr val="accent1">
                  <a:lumMod val="50000"/>
                </a:schemeClr>
              </a:solidFill>
            </a:endParaRPr>
          </a:p>
        </p:txBody>
      </p:sp>
      <p:sp>
        <p:nvSpPr>
          <p:cNvPr id="10" name="9 CuadroTexto"/>
          <p:cNvSpPr txBox="1"/>
          <p:nvPr/>
        </p:nvSpPr>
        <p:spPr>
          <a:xfrm>
            <a:off x="463146" y="1850627"/>
            <a:ext cx="4167621" cy="2031325"/>
          </a:xfrm>
          <a:prstGeom prst="rect">
            <a:avLst/>
          </a:prstGeom>
          <a:noFill/>
        </p:spPr>
        <p:txBody>
          <a:bodyPr wrap="square" rtlCol="0">
            <a:spAutoFit/>
          </a:bodyPr>
          <a:lstStyle/>
          <a:p>
            <a:r>
              <a:rPr lang="en-US" dirty="0">
                <a:solidFill>
                  <a:schemeClr val="accent1">
                    <a:lumMod val="50000"/>
                  </a:schemeClr>
                </a:solidFill>
              </a:rPr>
              <a:t>Se unió en un solo </a:t>
            </a:r>
            <a:r>
              <a:rPr lang="en-US" dirty="0" err="1">
                <a:solidFill>
                  <a:schemeClr val="accent1">
                    <a:lumMod val="50000"/>
                  </a:schemeClr>
                </a:solidFill>
              </a:rPr>
              <a:t>protocolo</a:t>
            </a:r>
            <a:r>
              <a:rPr lang="en-US" dirty="0">
                <a:solidFill>
                  <a:schemeClr val="accent1">
                    <a:lumMod val="50000"/>
                  </a:schemeClr>
                </a:solidFill>
              </a:rPr>
              <a:t>:</a:t>
            </a:r>
          </a:p>
          <a:p>
            <a:pPr marL="285750" indent="-285750">
              <a:buFont typeface="Arial" pitchFamily="34" charset="0"/>
              <a:buChar char="•"/>
            </a:pPr>
            <a:r>
              <a:rPr lang="en-US" i="1" dirty="0" err="1">
                <a:solidFill>
                  <a:schemeClr val="accent1">
                    <a:lumMod val="50000"/>
                  </a:schemeClr>
                </a:solidFill>
              </a:rPr>
              <a:t>Violencia</a:t>
            </a:r>
            <a:r>
              <a:rPr lang="en-US" i="1" dirty="0">
                <a:solidFill>
                  <a:schemeClr val="accent1">
                    <a:lumMod val="50000"/>
                  </a:schemeClr>
                </a:solidFill>
              </a:rPr>
              <a:t> sexual</a:t>
            </a:r>
          </a:p>
          <a:p>
            <a:pPr marL="285750" indent="-285750">
              <a:buFont typeface="Arial" pitchFamily="34" charset="0"/>
              <a:buChar char="•"/>
            </a:pPr>
            <a:r>
              <a:rPr lang="es-CO" i="1" dirty="0">
                <a:solidFill>
                  <a:schemeClr val="accent1">
                    <a:lumMod val="50000"/>
                  </a:schemeClr>
                </a:solidFill>
              </a:rPr>
              <a:t>Explotación sexual comercial a niños, niñas y adolescentes (ESCNNA)</a:t>
            </a:r>
            <a:endParaRPr lang="en-US" i="1" dirty="0">
              <a:solidFill>
                <a:schemeClr val="accent1">
                  <a:lumMod val="50000"/>
                </a:schemeClr>
              </a:solidFill>
            </a:endParaRPr>
          </a:p>
          <a:p>
            <a:pPr marL="285750" indent="-285750">
              <a:buFont typeface="Arial" pitchFamily="34" charset="0"/>
              <a:buChar char="•"/>
            </a:pPr>
            <a:r>
              <a:rPr lang="es-CO" i="1" dirty="0">
                <a:solidFill>
                  <a:schemeClr val="accent1">
                    <a:lumMod val="50000"/>
                  </a:schemeClr>
                </a:solidFill>
              </a:rPr>
              <a:t>Violencia sexual por parte de personal docente, directivo o administrativo de la institución educativa</a:t>
            </a:r>
            <a:endParaRPr lang="en-US" i="1" dirty="0">
              <a:solidFill>
                <a:schemeClr val="accent1">
                  <a:lumMod val="50000"/>
                </a:schemeClr>
              </a:solidFill>
            </a:endParaRPr>
          </a:p>
        </p:txBody>
      </p:sp>
      <p:sp>
        <p:nvSpPr>
          <p:cNvPr id="11" name="10 CuadroTexto"/>
          <p:cNvSpPr txBox="1"/>
          <p:nvPr/>
        </p:nvSpPr>
        <p:spPr>
          <a:xfrm>
            <a:off x="5475202" y="2204577"/>
            <a:ext cx="2886958" cy="1200329"/>
          </a:xfrm>
          <a:prstGeom prst="rect">
            <a:avLst/>
          </a:prstGeom>
          <a:noFill/>
        </p:spPr>
        <p:txBody>
          <a:bodyPr wrap="square" rtlCol="0">
            <a:spAutoFit/>
          </a:bodyPr>
          <a:lstStyle/>
          <a:p>
            <a:r>
              <a:rPr lang="en-US" dirty="0">
                <a:solidFill>
                  <a:schemeClr val="accent1">
                    <a:lumMod val="50000"/>
                  </a:schemeClr>
                </a:solidFill>
              </a:rPr>
              <a:t>Se unió en un solo </a:t>
            </a:r>
            <a:r>
              <a:rPr lang="en-US" dirty="0" err="1">
                <a:solidFill>
                  <a:schemeClr val="accent1">
                    <a:lumMod val="50000"/>
                  </a:schemeClr>
                </a:solidFill>
              </a:rPr>
              <a:t>protocolo</a:t>
            </a:r>
            <a:r>
              <a:rPr lang="en-US" dirty="0">
                <a:solidFill>
                  <a:schemeClr val="accent1">
                    <a:lumMod val="50000"/>
                  </a:schemeClr>
                </a:solidFill>
              </a:rPr>
              <a:t>:</a:t>
            </a:r>
          </a:p>
          <a:p>
            <a:pPr marL="285750" indent="-285750">
              <a:buFont typeface="Arial" pitchFamily="34" charset="0"/>
              <a:buChar char="•"/>
            </a:pPr>
            <a:r>
              <a:rPr lang="es-CO" i="1" dirty="0">
                <a:solidFill>
                  <a:schemeClr val="accent1">
                    <a:lumMod val="50000"/>
                  </a:schemeClr>
                </a:solidFill>
              </a:rPr>
              <a:t>Ideación suicida</a:t>
            </a:r>
            <a:endParaRPr lang="en-US" i="1" dirty="0">
              <a:solidFill>
                <a:schemeClr val="accent1">
                  <a:lumMod val="50000"/>
                </a:schemeClr>
              </a:solidFill>
            </a:endParaRPr>
          </a:p>
          <a:p>
            <a:pPr marL="285750" indent="-285750">
              <a:buFont typeface="Arial" pitchFamily="34" charset="0"/>
              <a:buChar char="•"/>
            </a:pPr>
            <a:r>
              <a:rPr lang="es-CO" i="1" dirty="0">
                <a:solidFill>
                  <a:schemeClr val="accent1">
                    <a:lumMod val="50000"/>
                  </a:schemeClr>
                </a:solidFill>
              </a:rPr>
              <a:t>Amenaza de suicidio</a:t>
            </a:r>
            <a:endParaRPr lang="en-US" i="1" dirty="0">
              <a:solidFill>
                <a:schemeClr val="accent1">
                  <a:lumMod val="50000"/>
                </a:schemeClr>
              </a:solidFill>
            </a:endParaRPr>
          </a:p>
        </p:txBody>
      </p:sp>
      <p:sp>
        <p:nvSpPr>
          <p:cNvPr id="13" name="12 CuadroTexto"/>
          <p:cNvSpPr txBox="1"/>
          <p:nvPr/>
        </p:nvSpPr>
        <p:spPr>
          <a:xfrm>
            <a:off x="2732135" y="4257685"/>
            <a:ext cx="3655552" cy="461665"/>
          </a:xfrm>
          <a:prstGeom prst="rect">
            <a:avLst/>
          </a:prstGeom>
          <a:noFill/>
        </p:spPr>
        <p:txBody>
          <a:bodyPr wrap="square" rtlCol="0">
            <a:spAutoFit/>
          </a:bodyPr>
          <a:lstStyle/>
          <a:p>
            <a:pPr algn="ctr"/>
            <a:r>
              <a:rPr lang="es-CO" sz="2400" b="1" dirty="0">
                <a:solidFill>
                  <a:srgbClr val="00B0F0"/>
                </a:solidFill>
              </a:rPr>
              <a:t>16</a:t>
            </a:r>
            <a:r>
              <a:rPr lang="es-CO" dirty="0"/>
              <a:t> P</a:t>
            </a:r>
            <a:r>
              <a:rPr lang="es-CO" dirty="0">
                <a:solidFill>
                  <a:schemeClr val="accent1">
                    <a:lumMod val="50000"/>
                  </a:schemeClr>
                </a:solidFill>
              </a:rPr>
              <a:t>rotocolos  actualizados</a:t>
            </a:r>
            <a:endParaRPr lang="en-US" dirty="0">
              <a:solidFill>
                <a:schemeClr val="accent1">
                  <a:lumMod val="50000"/>
                </a:schemeClr>
              </a:solidFill>
            </a:endParaRPr>
          </a:p>
        </p:txBody>
      </p:sp>
      <p:sp>
        <p:nvSpPr>
          <p:cNvPr id="14" name="13 Cruz"/>
          <p:cNvSpPr/>
          <p:nvPr/>
        </p:nvSpPr>
        <p:spPr>
          <a:xfrm>
            <a:off x="4325314" y="4916106"/>
            <a:ext cx="366258" cy="323173"/>
          </a:xfrm>
          <a:prstGeom prst="plus">
            <a:avLst>
              <a:gd name="adj" fmla="val 36778"/>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14 CuadroTexto"/>
          <p:cNvSpPr txBox="1"/>
          <p:nvPr/>
        </p:nvSpPr>
        <p:spPr>
          <a:xfrm>
            <a:off x="3208016" y="5352414"/>
            <a:ext cx="2708031" cy="461665"/>
          </a:xfrm>
          <a:prstGeom prst="rect">
            <a:avLst/>
          </a:prstGeom>
          <a:noFill/>
        </p:spPr>
        <p:txBody>
          <a:bodyPr wrap="square" rtlCol="0" anchor="ctr">
            <a:spAutoFit/>
          </a:bodyPr>
          <a:lstStyle/>
          <a:p>
            <a:pPr algn="ctr"/>
            <a:r>
              <a:rPr lang="es-CO" sz="2400" b="1" dirty="0">
                <a:solidFill>
                  <a:srgbClr val="00B0F0"/>
                </a:solidFill>
              </a:rPr>
              <a:t>2</a:t>
            </a:r>
            <a:r>
              <a:rPr lang="es-CO" dirty="0"/>
              <a:t> P</a:t>
            </a:r>
            <a:r>
              <a:rPr lang="es-CO" dirty="0">
                <a:solidFill>
                  <a:schemeClr val="accent1">
                    <a:lumMod val="50000"/>
                  </a:schemeClr>
                </a:solidFill>
              </a:rPr>
              <a:t>rotocolos nuevos</a:t>
            </a:r>
            <a:endParaRPr lang="en-US" dirty="0">
              <a:solidFill>
                <a:schemeClr val="accent1">
                  <a:lumMod val="50000"/>
                </a:schemeClr>
              </a:solidFill>
            </a:endParaRPr>
          </a:p>
        </p:txBody>
      </p:sp>
      <p:sp>
        <p:nvSpPr>
          <p:cNvPr id="16" name="20 Pentágono"/>
          <p:cNvSpPr/>
          <p:nvPr/>
        </p:nvSpPr>
        <p:spPr>
          <a:xfrm rot="5400000">
            <a:off x="4413548" y="62351"/>
            <a:ext cx="287679" cy="8258825"/>
          </a:xfrm>
          <a:prstGeom prst="homePlate">
            <a:avLst>
              <a:gd name="adj" fmla="val 85859"/>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16 Cerrar llave"/>
          <p:cNvSpPr/>
          <p:nvPr/>
        </p:nvSpPr>
        <p:spPr>
          <a:xfrm>
            <a:off x="6374576" y="4376022"/>
            <a:ext cx="261533" cy="1438058"/>
          </a:xfrm>
          <a:prstGeom prst="rightBrace">
            <a:avLst>
              <a:gd name="adj1" fmla="val 11695"/>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17 CuadroTexto"/>
          <p:cNvSpPr txBox="1"/>
          <p:nvPr/>
        </p:nvSpPr>
        <p:spPr>
          <a:xfrm>
            <a:off x="6936266" y="4618225"/>
            <a:ext cx="1608839" cy="954107"/>
          </a:xfrm>
          <a:prstGeom prst="rect">
            <a:avLst/>
          </a:prstGeom>
          <a:noFill/>
        </p:spPr>
        <p:txBody>
          <a:bodyPr wrap="square" rtlCol="0">
            <a:spAutoFit/>
          </a:bodyPr>
          <a:lstStyle/>
          <a:p>
            <a:pPr algn="ctr"/>
            <a:r>
              <a:rPr lang="es-CO" sz="3200" b="1" dirty="0">
                <a:solidFill>
                  <a:srgbClr val="00B0F0"/>
                </a:solidFill>
              </a:rPr>
              <a:t>18 </a:t>
            </a:r>
            <a:r>
              <a:rPr lang="es-CO" sz="2400" dirty="0"/>
              <a:t> </a:t>
            </a:r>
            <a:r>
              <a:rPr lang="es-CO" sz="2400" dirty="0">
                <a:solidFill>
                  <a:schemeClr val="accent1">
                    <a:lumMod val="50000"/>
                  </a:schemeClr>
                </a:solidFill>
              </a:rPr>
              <a:t>Protocolos</a:t>
            </a:r>
            <a:endParaRPr lang="en-US" sz="2400" dirty="0">
              <a:solidFill>
                <a:schemeClr val="accent1">
                  <a:lumMod val="50000"/>
                </a:schemeClr>
              </a:solidFill>
            </a:endParaRPr>
          </a:p>
        </p:txBody>
      </p:sp>
      <p:cxnSp>
        <p:nvCxnSpPr>
          <p:cNvPr id="21" name="20 Conector recto"/>
          <p:cNvCxnSpPr/>
          <p:nvPr/>
        </p:nvCxnSpPr>
        <p:spPr>
          <a:xfrm>
            <a:off x="4562032" y="1874875"/>
            <a:ext cx="0" cy="173663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04923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3" name="Tabla 5"/>
          <p:cNvGraphicFramePr>
            <a:graphicFrameLocks noGrp="1"/>
          </p:cNvGraphicFramePr>
          <p:nvPr>
            <p:extLst>
              <p:ext uri="{D42A27DB-BD31-4B8C-83A1-F6EECF244321}">
                <p14:modId xmlns:p14="http://schemas.microsoft.com/office/powerpoint/2010/main" val="2478345387"/>
              </p:ext>
            </p:extLst>
          </p:nvPr>
        </p:nvGraphicFramePr>
        <p:xfrm>
          <a:off x="422419" y="1487350"/>
          <a:ext cx="8430106" cy="4873545"/>
        </p:xfrm>
        <a:graphic>
          <a:graphicData uri="http://schemas.openxmlformats.org/drawingml/2006/table">
            <a:tbl>
              <a:tblPr firstRow="1" bandRow="1">
                <a:tableStyleId>{5C22544A-7EE6-4342-B048-85BDC9FD1C3A}</a:tableStyleId>
              </a:tblPr>
              <a:tblGrid>
                <a:gridCol w="8430106">
                  <a:extLst>
                    <a:ext uri="{9D8B030D-6E8A-4147-A177-3AD203B41FA5}">
                      <a16:colId xmlns:a16="http://schemas.microsoft.com/office/drawing/2014/main" xmlns="" val="968404773"/>
                    </a:ext>
                  </a:extLst>
                </a:gridCol>
              </a:tblGrid>
              <a:tr h="484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1098 de 2006. Por la cual se expide el Código de la Infancia y la Adolescencia</a:t>
                      </a:r>
                    </a:p>
                  </a:txBody>
                  <a:tcPr anchor="ctr">
                    <a:solidFill>
                      <a:schemeClr val="accent1">
                        <a:lumMod val="50000"/>
                      </a:schemeClr>
                    </a:solidFill>
                  </a:tcPr>
                </a:tc>
                <a:extLst>
                  <a:ext uri="{0D108BD9-81ED-4DB2-BD59-A6C34878D82A}">
                    <a16:rowId xmlns:a16="http://schemas.microsoft.com/office/drawing/2014/main" xmlns="" val="4058561853"/>
                  </a:ext>
                </a:extLst>
              </a:tr>
              <a:tr h="1325726">
                <a:tc>
                  <a:txBody>
                    <a:bodyPr/>
                    <a:lstStyle/>
                    <a:p>
                      <a:pPr algn="just"/>
                      <a:r>
                        <a:rPr lang="es-ES" sz="1800" b="1" i="0" dirty="0"/>
                        <a:t>Artículo 33. Derecho a la intimidad. </a:t>
                      </a:r>
                      <a:r>
                        <a:rPr lang="es-ES" sz="1800" b="0" i="0" dirty="0"/>
                        <a:t>Los niños, las niñas y los adolescentes tienen derecho a la intimidad personal, mediante la </a:t>
                      </a:r>
                      <a:r>
                        <a:rPr lang="es-ES" sz="1800" b="1" i="0" kern="1200" baseline="0" dirty="0">
                          <a:solidFill>
                            <a:srgbClr val="2E6EBC"/>
                          </a:solidFill>
                          <a:effectLst/>
                          <a:latin typeface="+mn-lt"/>
                          <a:ea typeface="+mn-ea"/>
                          <a:cs typeface="+mn-cs"/>
                        </a:rPr>
                        <a:t>protección contra toda injerencia arbitraria o ilegal en su vida privada, la de su familia, domicilio y correspondencia.</a:t>
                      </a:r>
                      <a:r>
                        <a:rPr lang="es-ES" sz="1800" b="0" i="0" dirty="0"/>
                        <a:t> Así mismo, serán protegidos contra toda conducta, acción o circunstancia que afecte su dignidad.</a:t>
                      </a:r>
                      <a:endParaRPr lang="es-CO" sz="1800" b="0" kern="1200" dirty="0">
                        <a:solidFill>
                          <a:schemeClr val="tx1"/>
                        </a:solidFill>
                        <a:latin typeface="+mn-lt"/>
                        <a:ea typeface="+mn-ea"/>
                        <a:cs typeface="+mn-cs"/>
                      </a:endParaRPr>
                    </a:p>
                  </a:txBody>
                  <a:tcPr/>
                </a:tc>
                <a:extLst>
                  <a:ext uri="{0D108BD9-81ED-4DB2-BD59-A6C34878D82A}">
                    <a16:rowId xmlns:a16="http://schemas.microsoft.com/office/drawing/2014/main" xmlns="" val="3053455875"/>
                  </a:ext>
                </a:extLst>
              </a:tr>
              <a:tr h="3429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lt1"/>
                          </a:solidFill>
                          <a:latin typeface="+mn-lt"/>
                          <a:ea typeface="+mn-ea"/>
                          <a:cs typeface="+mn-cs"/>
                        </a:rPr>
                        <a:t>Ley Estatutaria 1581 de 2012. </a:t>
                      </a:r>
                      <a:r>
                        <a:rPr lang="es-ES" sz="1800" b="1" kern="1200" dirty="0">
                          <a:solidFill>
                            <a:schemeClr val="lt1"/>
                          </a:solidFill>
                          <a:latin typeface="+mn-lt"/>
                          <a:ea typeface="+mn-ea"/>
                          <a:cs typeface="+mn-cs"/>
                        </a:rPr>
                        <a:t>Por la cual se dictan disposiciones generales para la protección de datos personales</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10002"/>
                  </a:ext>
                </a:extLst>
              </a:tr>
              <a:tr h="1140154">
                <a:tc>
                  <a:txBody>
                    <a:bodyPr/>
                    <a:lstStyle/>
                    <a:p>
                      <a:pPr algn="just"/>
                      <a:r>
                        <a:rPr lang="es-CO" sz="1800" b="1" dirty="0">
                          <a:solidFill>
                            <a:srgbClr val="000000"/>
                          </a:solidFill>
                          <a:latin typeface="+mn-lt"/>
                        </a:rPr>
                        <a:t>Artículo  7°. </a:t>
                      </a:r>
                      <a:r>
                        <a:rPr lang="es-CO" sz="1800" b="1" i="1" dirty="0">
                          <a:solidFill>
                            <a:srgbClr val="000000"/>
                          </a:solidFill>
                          <a:latin typeface="+mn-lt"/>
                        </a:rPr>
                        <a:t>Derechos de los niños, niñas y adolescentes.</a:t>
                      </a:r>
                      <a:r>
                        <a:rPr lang="es-CO" sz="1800" i="1" dirty="0">
                          <a:solidFill>
                            <a:srgbClr val="000000"/>
                          </a:solidFill>
                          <a:latin typeface="+mn-lt"/>
                        </a:rPr>
                        <a:t> </a:t>
                      </a:r>
                      <a:r>
                        <a:rPr lang="es-CO" sz="1800" dirty="0">
                          <a:solidFill>
                            <a:srgbClr val="000000"/>
                          </a:solidFill>
                          <a:latin typeface="+mn-lt"/>
                        </a:rPr>
                        <a:t>En el Tratamiento se asegurará el respeto a los derechos prevalentes de los niños, niñas y adolescentes. (…) Es tarea del Estado y las entidades educativas de todo tipo proveer información y capacitar a los representantes legales y tutores sobre los eventuales </a:t>
                      </a:r>
                      <a:r>
                        <a:rPr lang="es-CO" sz="1800" b="1" i="0" kern="1200" baseline="0" dirty="0">
                          <a:solidFill>
                            <a:srgbClr val="2E6EBC"/>
                          </a:solidFill>
                          <a:effectLst/>
                          <a:latin typeface="+mn-lt"/>
                          <a:ea typeface="+mn-ea"/>
                          <a:cs typeface="+mn-cs"/>
                        </a:rPr>
                        <a:t>riesgos a los que se enfrentan los niños, niñas y adolescentes respecto del Tratamiento indebido de sus datos personales</a:t>
                      </a:r>
                      <a:r>
                        <a:rPr lang="es-CO" sz="1800" b="1" dirty="0">
                          <a:solidFill>
                            <a:schemeClr val="tx2">
                              <a:lumMod val="60000"/>
                              <a:lumOff val="40000"/>
                            </a:schemeClr>
                          </a:solidFill>
                          <a:latin typeface="+mn-lt"/>
                        </a:rPr>
                        <a:t>, </a:t>
                      </a:r>
                      <a:r>
                        <a:rPr lang="es-CO" sz="1800" dirty="0">
                          <a:solidFill>
                            <a:srgbClr val="000000"/>
                          </a:solidFill>
                          <a:latin typeface="+mn-lt"/>
                        </a:rPr>
                        <a:t>y proveer de conocimiento acerca del uso responsable y seguro por parte de niños, niñas y adolescentes de sus datos personales, su derecho a la privacidad y protección de su información personal y la de los demás.</a:t>
                      </a:r>
                      <a:endParaRPr lang="es-CO" sz="1800" b="0" i="0" dirty="0">
                        <a:solidFill>
                          <a:srgbClr val="000000"/>
                        </a:solidFill>
                        <a:effectLst/>
                        <a:latin typeface="+mn-lt"/>
                      </a:endParaRPr>
                    </a:p>
                  </a:txBody>
                  <a:tcPr/>
                </a:tc>
                <a:extLst>
                  <a:ext uri="{0D108BD9-81ED-4DB2-BD59-A6C34878D82A}">
                    <a16:rowId xmlns:a16="http://schemas.microsoft.com/office/drawing/2014/main" xmlns="" val="10003"/>
                  </a:ext>
                </a:extLst>
              </a:tr>
            </a:tbl>
          </a:graphicData>
        </a:graphic>
      </p:graphicFrame>
      <p:sp>
        <p:nvSpPr>
          <p:cNvPr id="4"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5" name="Rectángulo 8"/>
          <p:cNvSpPr>
            <a:spLocks noChangeArrowheads="1"/>
          </p:cNvSpPr>
          <p:nvPr/>
        </p:nvSpPr>
        <p:spPr bwMode="auto">
          <a:xfrm>
            <a:off x="272460" y="956409"/>
            <a:ext cx="8730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2. Mecanismos para garantizar el derecho a la intimidad y confidencialidad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6" name="Rectángulo 8"/>
          <p:cNvSpPr>
            <a:spLocks noChangeArrowheads="1"/>
          </p:cNvSpPr>
          <p:nvPr/>
        </p:nvSpPr>
        <p:spPr bwMode="auto">
          <a:xfrm>
            <a:off x="231517" y="482786"/>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7" name="Rectángulo 6"/>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8" name="Conector recto 7"/>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399109"/>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a 5"/>
          <p:cNvGraphicFramePr>
            <a:graphicFrameLocks noGrp="1"/>
          </p:cNvGraphicFramePr>
          <p:nvPr>
            <p:extLst>
              <p:ext uri="{D42A27DB-BD31-4B8C-83A1-F6EECF244321}">
                <p14:modId xmlns:p14="http://schemas.microsoft.com/office/powerpoint/2010/main" val="1824930485"/>
              </p:ext>
            </p:extLst>
          </p:nvPr>
        </p:nvGraphicFramePr>
        <p:xfrm>
          <a:off x="422419" y="1447845"/>
          <a:ext cx="8430106" cy="1828800"/>
        </p:xfrm>
        <a:graphic>
          <a:graphicData uri="http://schemas.openxmlformats.org/drawingml/2006/table">
            <a:tbl>
              <a:tblPr firstRow="1" bandRow="1">
                <a:tableStyleId>{5C22544A-7EE6-4342-B048-85BDC9FD1C3A}</a:tableStyleId>
              </a:tblPr>
              <a:tblGrid>
                <a:gridCol w="8430106">
                  <a:extLst>
                    <a:ext uri="{9D8B030D-6E8A-4147-A177-3AD203B41FA5}">
                      <a16:colId xmlns:a16="http://schemas.microsoft.com/office/drawing/2014/main" xmlns="" val="968404773"/>
                    </a:ext>
                  </a:extLst>
                </a:gridCol>
              </a:tblGrid>
              <a:tr h="483622">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Ley</a:t>
                      </a:r>
                      <a:r>
                        <a:rPr lang="es-CO" sz="1800" b="1" baseline="0" dirty="0"/>
                        <a:t> 594 de 2000. Por medio de la cual se dicta la Ley General de Archivos y se dictan otras disposiciones</a:t>
                      </a:r>
                      <a:endParaRPr lang="es-CO" sz="1800" b="1" dirty="0"/>
                    </a:p>
                  </a:txBody>
                  <a:tcPr anchor="ctr">
                    <a:solidFill>
                      <a:schemeClr val="accent1">
                        <a:lumMod val="50000"/>
                      </a:schemeClr>
                    </a:solidFill>
                  </a:tcPr>
                </a:tc>
                <a:extLst>
                  <a:ext uri="{0D108BD9-81ED-4DB2-BD59-A6C34878D82A}">
                    <a16:rowId xmlns:a16="http://schemas.microsoft.com/office/drawing/2014/main" xmlns="" val="4058561853"/>
                  </a:ext>
                </a:extLst>
              </a:tr>
              <a:tr h="990066">
                <a:tc>
                  <a:txBody>
                    <a:bodyPr/>
                    <a:lstStyle/>
                    <a:p>
                      <a:pPr algn="just"/>
                      <a:r>
                        <a:rPr lang="es-CO" sz="1800" b="1" kern="1200" dirty="0">
                          <a:solidFill>
                            <a:schemeClr val="tx1"/>
                          </a:solidFill>
                          <a:latin typeface="+mn-lt"/>
                          <a:ea typeface="+mn-ea"/>
                          <a:cs typeface="+mn-cs"/>
                        </a:rPr>
                        <a:t>Artículo 11. </a:t>
                      </a:r>
                      <a:r>
                        <a:rPr lang="es-CO" sz="1800" b="0" kern="1200" dirty="0">
                          <a:solidFill>
                            <a:schemeClr val="tx1"/>
                          </a:solidFill>
                          <a:latin typeface="+mn-lt"/>
                          <a:ea typeface="+mn-ea"/>
                          <a:cs typeface="+mn-cs"/>
                        </a:rPr>
                        <a:t>Obligatoriedad de la conformación de los archivos públicos. El Estado está obligado a la </a:t>
                      </a:r>
                      <a:r>
                        <a:rPr lang="es-CO" sz="1800" b="1" kern="1200" dirty="0">
                          <a:solidFill>
                            <a:srgbClr val="0070C0"/>
                          </a:solidFill>
                          <a:latin typeface="+mn-lt"/>
                          <a:ea typeface="+mn-ea"/>
                          <a:cs typeface="+mn-cs"/>
                        </a:rPr>
                        <a:t>creación, organización, preservación y control de los archivos</a:t>
                      </a:r>
                      <a:r>
                        <a:rPr lang="es-CO" sz="1800" b="0" kern="1200" dirty="0">
                          <a:solidFill>
                            <a:schemeClr val="tx1"/>
                          </a:solidFill>
                          <a:latin typeface="+mn-lt"/>
                          <a:ea typeface="+mn-ea"/>
                          <a:cs typeface="+mn-cs"/>
                        </a:rPr>
                        <a:t>, teniendo en cuenta los principios de procedencia y orden original, el ciclo vital de los documentos y la normatividad archivística.</a:t>
                      </a:r>
                    </a:p>
                  </a:txBody>
                  <a:tcPr/>
                </a:tc>
                <a:extLst>
                  <a:ext uri="{0D108BD9-81ED-4DB2-BD59-A6C34878D82A}">
                    <a16:rowId xmlns:a16="http://schemas.microsoft.com/office/drawing/2014/main" xmlns="" val="3053455875"/>
                  </a:ext>
                </a:extLst>
              </a:tr>
            </a:tbl>
          </a:graphicData>
        </a:graphic>
      </p:graphicFrame>
      <p:sp>
        <p:nvSpPr>
          <p:cNvPr id="4"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5" name="Rectángulo 8"/>
          <p:cNvSpPr>
            <a:spLocks noChangeArrowheads="1"/>
          </p:cNvSpPr>
          <p:nvPr/>
        </p:nvSpPr>
        <p:spPr bwMode="auto">
          <a:xfrm>
            <a:off x="272460" y="956409"/>
            <a:ext cx="8730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2. Mecanismos para garantizar el derecho a la intimidad y confidencialidad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6" name="Rectángulo 8"/>
          <p:cNvSpPr>
            <a:spLocks noChangeArrowheads="1"/>
          </p:cNvSpPr>
          <p:nvPr/>
        </p:nvSpPr>
        <p:spPr bwMode="auto">
          <a:xfrm>
            <a:off x="210582" y="547874"/>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7" name="Rectángulo 6"/>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8" name="Conector recto 7"/>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9" name="Tabla 5"/>
          <p:cNvGraphicFramePr>
            <a:graphicFrameLocks noGrp="1"/>
          </p:cNvGraphicFramePr>
          <p:nvPr>
            <p:extLst>
              <p:ext uri="{D42A27DB-BD31-4B8C-83A1-F6EECF244321}">
                <p14:modId xmlns:p14="http://schemas.microsoft.com/office/powerpoint/2010/main" val="4082747494"/>
              </p:ext>
            </p:extLst>
          </p:nvPr>
        </p:nvGraphicFramePr>
        <p:xfrm>
          <a:off x="422419" y="3423420"/>
          <a:ext cx="8430106" cy="2770425"/>
        </p:xfrm>
        <a:graphic>
          <a:graphicData uri="http://schemas.openxmlformats.org/drawingml/2006/table">
            <a:tbl>
              <a:tblPr firstRow="1" bandRow="1">
                <a:tableStyleId>{5C22544A-7EE6-4342-B048-85BDC9FD1C3A}</a:tableStyleId>
              </a:tblPr>
              <a:tblGrid>
                <a:gridCol w="8430106">
                  <a:extLst>
                    <a:ext uri="{9D8B030D-6E8A-4147-A177-3AD203B41FA5}">
                      <a16:colId xmlns:a16="http://schemas.microsoft.com/office/drawing/2014/main" xmlns="" val="968404773"/>
                    </a:ext>
                  </a:extLst>
                </a:gridCol>
              </a:tblGrid>
              <a:tr h="48442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Acuerdo 42 de 2002</a:t>
                      </a:r>
                      <a:r>
                        <a:rPr lang="es-CO" sz="1800" b="1" baseline="0" dirty="0"/>
                        <a:t> del Archivo General de la Nación</a:t>
                      </a:r>
                      <a:endParaRPr lang="es-CO" sz="1800" b="1" dirty="0"/>
                    </a:p>
                  </a:txBody>
                  <a:tcPr anchor="ctr">
                    <a:solidFill>
                      <a:schemeClr val="accent1">
                        <a:lumMod val="50000"/>
                      </a:schemeClr>
                    </a:solidFill>
                  </a:tcPr>
                </a:tc>
                <a:extLst>
                  <a:ext uri="{0D108BD9-81ED-4DB2-BD59-A6C34878D82A}">
                    <a16:rowId xmlns:a16="http://schemas.microsoft.com/office/drawing/2014/main" xmlns="" val="4058561853"/>
                  </a:ext>
                </a:extLst>
              </a:tr>
              <a:tr h="1325726">
                <a:tc>
                  <a:txBody>
                    <a:bodyPr/>
                    <a:lstStyle/>
                    <a:p>
                      <a:pPr algn="just"/>
                      <a:r>
                        <a:rPr lang="es-CO" sz="1800" b="0" kern="1200" dirty="0">
                          <a:solidFill>
                            <a:schemeClr val="tx1"/>
                          </a:solidFill>
                          <a:latin typeface="+mn-lt"/>
                          <a:ea typeface="+mn-ea"/>
                          <a:cs typeface="+mn-cs"/>
                        </a:rPr>
                        <a:t>Por el cual se establecen los criterios para la organización de los archivos de gestión en las entidades públicas y las privadas que cumplen funciones públicas, se regula el Inventario Único Documental y se desarrollan los artículos 21, 22, 23 y 26 de la Ley General de Archivos 594 de 2000.</a:t>
                      </a:r>
                    </a:p>
                    <a:p>
                      <a:pPr algn="just"/>
                      <a:endParaRPr lang="es-CO" sz="1800" b="0" kern="1200" dirty="0">
                        <a:solidFill>
                          <a:schemeClr val="tx1"/>
                        </a:solidFill>
                        <a:latin typeface="+mn-lt"/>
                        <a:ea typeface="+mn-ea"/>
                        <a:cs typeface="+mn-cs"/>
                      </a:endParaRPr>
                    </a:p>
                    <a:p>
                      <a:pPr algn="just"/>
                      <a:r>
                        <a:rPr lang="es-CO" sz="1800" b="0" kern="1200" dirty="0">
                          <a:solidFill>
                            <a:schemeClr val="tx1"/>
                          </a:solidFill>
                          <a:latin typeface="+mn-lt"/>
                          <a:ea typeface="+mn-ea"/>
                          <a:cs typeface="+mn-cs"/>
                        </a:rPr>
                        <a:t>Se establecen</a:t>
                      </a:r>
                      <a:r>
                        <a:rPr lang="es-CO" sz="1800" b="0" kern="1200" baseline="0" dirty="0">
                          <a:solidFill>
                            <a:schemeClr val="tx1"/>
                          </a:solidFill>
                          <a:latin typeface="+mn-lt"/>
                          <a:ea typeface="+mn-ea"/>
                          <a:cs typeface="+mn-cs"/>
                        </a:rPr>
                        <a:t> lineamientos y criterios para la gestión documental: </a:t>
                      </a:r>
                      <a:r>
                        <a:rPr lang="es-CO" sz="1800" b="1" kern="1200" baseline="0" dirty="0">
                          <a:solidFill>
                            <a:srgbClr val="0070C0"/>
                          </a:solidFill>
                          <a:latin typeface="+mn-lt"/>
                          <a:ea typeface="+mn-ea"/>
                          <a:cs typeface="+mn-cs"/>
                        </a:rPr>
                        <a:t>Tablas de Retención Documental; Organización, identificación y disposición de los archivos; Controles para su acceso y consulta; Inventario documental.</a:t>
                      </a:r>
                      <a:endParaRPr lang="es-CO" sz="1800" b="1" kern="1200" dirty="0">
                        <a:solidFill>
                          <a:srgbClr val="0070C0"/>
                        </a:solidFill>
                        <a:latin typeface="+mn-lt"/>
                        <a:ea typeface="+mn-ea"/>
                        <a:cs typeface="+mn-cs"/>
                      </a:endParaRPr>
                    </a:p>
                  </a:txBody>
                  <a:tcPr/>
                </a:tc>
                <a:extLst>
                  <a:ext uri="{0D108BD9-81ED-4DB2-BD59-A6C34878D82A}">
                    <a16:rowId xmlns:a16="http://schemas.microsoft.com/office/drawing/2014/main" xmlns="" val="3053455875"/>
                  </a:ext>
                </a:extLst>
              </a:tr>
            </a:tbl>
          </a:graphicData>
        </a:graphic>
      </p:graphicFrame>
    </p:spTree>
    <p:extLst>
      <p:ext uri="{BB962C8B-B14F-4D97-AF65-F5344CB8AC3E}">
        <p14:creationId xmlns:p14="http://schemas.microsoft.com/office/powerpoint/2010/main" val="4190621175"/>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2 Tabla"/>
          <p:cNvGraphicFramePr>
            <a:graphicFrameLocks noGrp="1"/>
          </p:cNvGraphicFramePr>
          <p:nvPr>
            <p:extLst>
              <p:ext uri="{D42A27DB-BD31-4B8C-83A1-F6EECF244321}">
                <p14:modId xmlns:p14="http://schemas.microsoft.com/office/powerpoint/2010/main" val="3909734127"/>
              </p:ext>
            </p:extLst>
          </p:nvPr>
        </p:nvGraphicFramePr>
        <p:xfrm>
          <a:off x="272461" y="1533196"/>
          <a:ext cx="8614845" cy="2377440"/>
        </p:xfrm>
        <a:graphic>
          <a:graphicData uri="http://schemas.openxmlformats.org/drawingml/2006/table">
            <a:tbl>
              <a:tblPr firstRow="1" bandRow="1">
                <a:tableStyleId>{5C22544A-7EE6-4342-B048-85BDC9FD1C3A}</a:tableStyleId>
              </a:tblPr>
              <a:tblGrid>
                <a:gridCol w="8614845">
                  <a:extLst>
                    <a:ext uri="{9D8B030D-6E8A-4147-A177-3AD203B41FA5}">
                      <a16:colId xmlns:a16="http://schemas.microsoft.com/office/drawing/2014/main" xmlns="" val="20000"/>
                    </a:ext>
                  </a:extLst>
                </a:gridCol>
              </a:tblGrid>
              <a:tr h="200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lt1"/>
                          </a:solidFill>
                          <a:latin typeface="+mn-lt"/>
                          <a:ea typeface="+mn-ea"/>
                          <a:cs typeface="+mn-cs"/>
                        </a:rPr>
                        <a:t>Ley</a:t>
                      </a:r>
                      <a:r>
                        <a:rPr lang="es-CO" sz="1800" b="1" kern="1200" baseline="0" dirty="0">
                          <a:solidFill>
                            <a:schemeClr val="lt1"/>
                          </a:solidFill>
                          <a:latin typeface="+mn-lt"/>
                          <a:ea typeface="+mn-ea"/>
                          <a:cs typeface="+mn-cs"/>
                        </a:rPr>
                        <a:t> 734 de 2002. Por la cual se expide el Código Disciplinario Único</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10000"/>
                  </a:ext>
                </a:extLst>
              </a:tr>
              <a:tr h="1259849">
                <a:tc>
                  <a:txBody>
                    <a:bodyPr/>
                    <a:lstStyle/>
                    <a:p>
                      <a:pPr algn="just"/>
                      <a:r>
                        <a:rPr lang="es-CO" sz="1800" b="1" dirty="0"/>
                        <a:t>Artículo  34. </a:t>
                      </a:r>
                      <a:r>
                        <a:rPr lang="es-CO" sz="1800" dirty="0"/>
                        <a:t>Deberes. Son deberes de todo servidor público: (…) 5. </a:t>
                      </a:r>
                      <a:r>
                        <a:rPr lang="es-CO" sz="1800" b="1" dirty="0">
                          <a:solidFill>
                            <a:srgbClr val="0070C0"/>
                          </a:solidFill>
                        </a:rPr>
                        <a:t>Custodiar y cuidar la documentación e información</a:t>
                      </a:r>
                      <a:r>
                        <a:rPr lang="es-CO" sz="1800" dirty="0"/>
                        <a:t> que por razón de su empleo, cargo o función conserve bajo su cuidado o a la cual tenga acceso, e impedir o evitar la sustracción, destrucción, ocultamiento o utilización indebidos;</a:t>
                      </a:r>
                      <a:r>
                        <a:rPr lang="es-CO" sz="1800" baseline="0" dirty="0"/>
                        <a:t> </a:t>
                      </a:r>
                      <a:r>
                        <a:rPr lang="es-CO" sz="1800" dirty="0"/>
                        <a:t>15. Ejercer sus funciones consultando permanentemente los intereses del bien común, y teniendo siempre presente que </a:t>
                      </a:r>
                      <a:r>
                        <a:rPr lang="es-CO" sz="1800" b="1" dirty="0">
                          <a:solidFill>
                            <a:srgbClr val="0070C0"/>
                          </a:solidFill>
                        </a:rPr>
                        <a:t>los servicios que presta constituyen el reconocimiento y efectividad de un derecho</a:t>
                      </a:r>
                      <a:r>
                        <a:rPr lang="es-CO" sz="1800" dirty="0"/>
                        <a:t> y buscan la satisfacción de las necesidades generales de todos los ciudadanos.</a:t>
                      </a:r>
                    </a:p>
                  </a:txBody>
                  <a:tcPr/>
                </a:tc>
                <a:extLst>
                  <a:ext uri="{0D108BD9-81ED-4DB2-BD59-A6C34878D82A}">
                    <a16:rowId xmlns:a16="http://schemas.microsoft.com/office/drawing/2014/main" xmlns="" val="10001"/>
                  </a:ext>
                </a:extLst>
              </a:tr>
            </a:tbl>
          </a:graphicData>
        </a:graphic>
      </p:graphicFrame>
      <p:sp>
        <p:nvSpPr>
          <p:cNvPr id="3"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4" name="Rectángulo 8"/>
          <p:cNvSpPr>
            <a:spLocks noChangeArrowheads="1"/>
          </p:cNvSpPr>
          <p:nvPr/>
        </p:nvSpPr>
        <p:spPr bwMode="auto">
          <a:xfrm>
            <a:off x="272460" y="956409"/>
            <a:ext cx="87300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2. Mecanismos para garantizar el derecho a la intimidad y confidencialidad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5" name="Rectángulo 8"/>
          <p:cNvSpPr>
            <a:spLocks noChangeArrowheads="1"/>
          </p:cNvSpPr>
          <p:nvPr/>
        </p:nvSpPr>
        <p:spPr bwMode="auto">
          <a:xfrm>
            <a:off x="210582" y="530748"/>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7" name="Conector recto 6"/>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430744"/>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72461" y="916058"/>
            <a:ext cx="8446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3. Mecanismos para proteger a quien informa la ocurrencia de una   situación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523044"/>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4" name="3 Rectángulo"/>
          <p:cNvSpPr/>
          <p:nvPr/>
        </p:nvSpPr>
        <p:spPr>
          <a:xfrm>
            <a:off x="286782" y="6260881"/>
            <a:ext cx="2928943" cy="369332"/>
          </a:xfrm>
          <a:prstGeom prst="rect">
            <a:avLst/>
          </a:prstGeom>
        </p:spPr>
        <p:txBody>
          <a:bodyPr wrap="none">
            <a:spAutoFit/>
          </a:bodyPr>
          <a:lstStyle/>
          <a:p>
            <a:r>
              <a:rPr lang="es-CO" dirty="0">
                <a:solidFill>
                  <a:schemeClr val="accent1">
                    <a:lumMod val="50000"/>
                  </a:schemeClr>
                </a:solidFill>
              </a:rPr>
              <a:t>Ley Estatutaria 1581 de 2012</a:t>
            </a:r>
            <a:endParaRPr lang="en-US" dirty="0">
              <a:solidFill>
                <a:schemeClr val="accent1">
                  <a:lumMod val="50000"/>
                </a:schemeClr>
              </a:solidFill>
            </a:endParaRPr>
          </a:p>
        </p:txBody>
      </p:sp>
      <p:sp>
        <p:nvSpPr>
          <p:cNvPr id="11" name="10 Pentágono regular"/>
          <p:cNvSpPr/>
          <p:nvPr/>
        </p:nvSpPr>
        <p:spPr>
          <a:xfrm>
            <a:off x="3116023" y="2279598"/>
            <a:ext cx="2759872" cy="2579182"/>
          </a:xfrm>
          <a:prstGeom prst="pentagon">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11 Rectángulo"/>
          <p:cNvSpPr/>
          <p:nvPr/>
        </p:nvSpPr>
        <p:spPr>
          <a:xfrm>
            <a:off x="254424" y="2056032"/>
            <a:ext cx="3367109" cy="1200329"/>
          </a:xfrm>
          <a:prstGeom prst="rect">
            <a:avLst/>
          </a:prstGeom>
        </p:spPr>
        <p:txBody>
          <a:bodyPr wrap="square">
            <a:spAutoFit/>
          </a:bodyPr>
          <a:lstStyle/>
          <a:p>
            <a:r>
              <a:rPr lang="es-CO" dirty="0">
                <a:solidFill>
                  <a:schemeClr val="accent1">
                    <a:lumMod val="50000"/>
                  </a:schemeClr>
                </a:solidFill>
              </a:rPr>
              <a:t>Políticas de </a:t>
            </a:r>
            <a:r>
              <a:rPr lang="es-CO" b="1" dirty="0">
                <a:solidFill>
                  <a:schemeClr val="accent6">
                    <a:lumMod val="75000"/>
                  </a:schemeClr>
                </a:solidFill>
              </a:rPr>
              <a:t>gestión documental </a:t>
            </a:r>
            <a:r>
              <a:rPr lang="es-CO" dirty="0">
                <a:solidFill>
                  <a:schemeClr val="accent1">
                    <a:lumMod val="50000"/>
                  </a:schemeClr>
                </a:solidFill>
              </a:rPr>
              <a:t>relacionadas con la custodia de la información, así como las de autorización de acceso y uso</a:t>
            </a:r>
          </a:p>
        </p:txBody>
      </p:sp>
      <p:sp>
        <p:nvSpPr>
          <p:cNvPr id="13" name="12 Rectángulo"/>
          <p:cNvSpPr/>
          <p:nvPr/>
        </p:nvSpPr>
        <p:spPr>
          <a:xfrm>
            <a:off x="5920261" y="3851084"/>
            <a:ext cx="2950772" cy="923330"/>
          </a:xfrm>
          <a:prstGeom prst="rect">
            <a:avLst/>
          </a:prstGeom>
        </p:spPr>
        <p:txBody>
          <a:bodyPr wrap="square">
            <a:spAutoFit/>
          </a:bodyPr>
          <a:lstStyle/>
          <a:p>
            <a:pPr algn="r"/>
            <a:r>
              <a:rPr lang="es-CO" b="1" dirty="0">
                <a:solidFill>
                  <a:schemeClr val="accent6">
                    <a:lumMod val="75000"/>
                  </a:schemeClr>
                </a:solidFill>
              </a:rPr>
              <a:t>Informar</a:t>
            </a:r>
            <a:r>
              <a:rPr lang="es-CO" dirty="0">
                <a:solidFill>
                  <a:schemeClr val="accent1">
                    <a:lumMod val="50000"/>
                  </a:schemeClr>
                </a:solidFill>
              </a:rPr>
              <a:t> a quien reporta una situación sobre el </a:t>
            </a:r>
            <a:r>
              <a:rPr lang="es-CO" b="1" dirty="0">
                <a:solidFill>
                  <a:schemeClr val="accent6">
                    <a:lumMod val="75000"/>
                  </a:schemeClr>
                </a:solidFill>
              </a:rPr>
              <a:t>uso que se dará a la información</a:t>
            </a:r>
          </a:p>
        </p:txBody>
      </p:sp>
      <p:sp>
        <p:nvSpPr>
          <p:cNvPr id="14" name="13 Rectángulo"/>
          <p:cNvSpPr/>
          <p:nvPr/>
        </p:nvSpPr>
        <p:spPr>
          <a:xfrm>
            <a:off x="5486529" y="1665143"/>
            <a:ext cx="3428871" cy="1477328"/>
          </a:xfrm>
          <a:prstGeom prst="rect">
            <a:avLst/>
          </a:prstGeom>
        </p:spPr>
        <p:txBody>
          <a:bodyPr wrap="square">
            <a:spAutoFit/>
          </a:bodyPr>
          <a:lstStyle/>
          <a:p>
            <a:pPr algn="r"/>
            <a:r>
              <a:rPr lang="es-CO" dirty="0">
                <a:solidFill>
                  <a:schemeClr val="accent1">
                    <a:lumMod val="50000"/>
                  </a:schemeClr>
                </a:solidFill>
              </a:rPr>
              <a:t>Informar a quien reporta la situación sobre  el </a:t>
            </a:r>
            <a:r>
              <a:rPr lang="es-CO" b="1" dirty="0">
                <a:solidFill>
                  <a:schemeClr val="accent6">
                    <a:lumMod val="75000"/>
                  </a:schemeClr>
                </a:solidFill>
              </a:rPr>
              <a:t>manejo confidencial </a:t>
            </a:r>
            <a:r>
              <a:rPr lang="es-CO" dirty="0">
                <a:solidFill>
                  <a:schemeClr val="accent1">
                    <a:lumMod val="50000"/>
                  </a:schemeClr>
                </a:solidFill>
              </a:rPr>
              <a:t>que se dará a la información que entregue y a sus datos personales  </a:t>
            </a:r>
            <a:endParaRPr lang="en-US" dirty="0">
              <a:solidFill>
                <a:schemeClr val="accent1">
                  <a:lumMod val="50000"/>
                </a:schemeClr>
              </a:solidFill>
            </a:endParaRPr>
          </a:p>
        </p:txBody>
      </p:sp>
      <p:sp>
        <p:nvSpPr>
          <p:cNvPr id="15" name="14 Rectángulo"/>
          <p:cNvSpPr/>
          <p:nvPr/>
        </p:nvSpPr>
        <p:spPr>
          <a:xfrm>
            <a:off x="3288992" y="5531967"/>
            <a:ext cx="2432925" cy="923330"/>
          </a:xfrm>
          <a:prstGeom prst="rect">
            <a:avLst/>
          </a:prstGeom>
        </p:spPr>
        <p:txBody>
          <a:bodyPr wrap="square">
            <a:spAutoFit/>
          </a:bodyPr>
          <a:lstStyle/>
          <a:p>
            <a:pPr algn="ctr"/>
            <a:r>
              <a:rPr lang="es-CO" dirty="0">
                <a:solidFill>
                  <a:schemeClr val="accent1">
                    <a:lumMod val="50000"/>
                  </a:schemeClr>
                </a:solidFill>
              </a:rPr>
              <a:t>Contar con los </a:t>
            </a:r>
            <a:r>
              <a:rPr lang="es-CO" b="1" dirty="0">
                <a:solidFill>
                  <a:schemeClr val="accent6">
                    <a:lumMod val="75000"/>
                  </a:schemeClr>
                </a:solidFill>
              </a:rPr>
              <a:t>soportes</a:t>
            </a:r>
            <a:r>
              <a:rPr lang="es-CO" dirty="0">
                <a:solidFill>
                  <a:schemeClr val="accent1">
                    <a:lumMod val="50000"/>
                  </a:schemeClr>
                </a:solidFill>
              </a:rPr>
              <a:t> correspondientes de la autorización </a:t>
            </a:r>
            <a:endParaRPr lang="en-US" dirty="0">
              <a:solidFill>
                <a:schemeClr val="accent1">
                  <a:lumMod val="50000"/>
                </a:schemeClr>
              </a:solidFill>
            </a:endParaRPr>
          </a:p>
        </p:txBody>
      </p:sp>
      <p:sp>
        <p:nvSpPr>
          <p:cNvPr id="17" name="16 Rectángulo"/>
          <p:cNvSpPr/>
          <p:nvPr/>
        </p:nvSpPr>
        <p:spPr>
          <a:xfrm>
            <a:off x="254424" y="3986036"/>
            <a:ext cx="2667000" cy="923330"/>
          </a:xfrm>
          <a:prstGeom prst="rect">
            <a:avLst/>
          </a:prstGeom>
        </p:spPr>
        <p:txBody>
          <a:bodyPr wrap="square">
            <a:spAutoFit/>
          </a:bodyPr>
          <a:lstStyle/>
          <a:p>
            <a:r>
              <a:rPr lang="es-CO" dirty="0">
                <a:solidFill>
                  <a:schemeClr val="accent1">
                    <a:lumMod val="50000"/>
                  </a:schemeClr>
                </a:solidFill>
              </a:rPr>
              <a:t>Obtener </a:t>
            </a:r>
            <a:r>
              <a:rPr lang="es-CO" b="1" dirty="0">
                <a:solidFill>
                  <a:schemeClr val="accent6">
                    <a:lumMod val="75000"/>
                  </a:schemeClr>
                </a:solidFill>
              </a:rPr>
              <a:t>autorización</a:t>
            </a:r>
            <a:r>
              <a:rPr lang="es-CO" dirty="0">
                <a:solidFill>
                  <a:schemeClr val="accent1">
                    <a:lumMod val="50000"/>
                  </a:schemeClr>
                </a:solidFill>
              </a:rPr>
              <a:t> para el uso de la información recibida y sus datos</a:t>
            </a:r>
          </a:p>
        </p:txBody>
      </p:sp>
      <p:grpSp>
        <p:nvGrpSpPr>
          <p:cNvPr id="20" name="19 Grupo"/>
          <p:cNvGrpSpPr/>
          <p:nvPr/>
        </p:nvGrpSpPr>
        <p:grpSpPr>
          <a:xfrm>
            <a:off x="3638681" y="2798885"/>
            <a:ext cx="1733549" cy="1856353"/>
            <a:chOff x="-4114799" y="1623944"/>
            <a:chExt cx="3925768" cy="3925768"/>
          </a:xfrm>
        </p:grpSpPr>
        <p:pic>
          <p:nvPicPr>
            <p:cNvPr id="18" name="17 Imagen"/>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114799" y="1623944"/>
              <a:ext cx="3925768" cy="3925768"/>
            </a:xfrm>
            <a:prstGeom prst="rect">
              <a:avLst/>
            </a:prstGeom>
          </p:spPr>
        </p:pic>
        <p:sp>
          <p:nvSpPr>
            <p:cNvPr id="19" name="18 Elipse"/>
            <p:cNvSpPr/>
            <p:nvPr/>
          </p:nvSpPr>
          <p:spPr>
            <a:xfrm>
              <a:off x="-2494815" y="1650307"/>
              <a:ext cx="646966" cy="64008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23" name="22 Conector recto"/>
          <p:cNvCxnSpPr/>
          <p:nvPr/>
        </p:nvCxnSpPr>
        <p:spPr>
          <a:xfrm>
            <a:off x="6305550" y="3221854"/>
            <a:ext cx="2571750" cy="0"/>
          </a:xfrm>
          <a:prstGeom prst="line">
            <a:avLst/>
          </a:prstGeom>
          <a:ln>
            <a:solidFill>
              <a:schemeClr val="accent6">
                <a:lumMod val="7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24 Conector recto"/>
          <p:cNvCxnSpPr/>
          <p:nvPr/>
        </p:nvCxnSpPr>
        <p:spPr>
          <a:xfrm flipH="1">
            <a:off x="347774" y="3247372"/>
            <a:ext cx="2512672" cy="0"/>
          </a:xfrm>
          <a:prstGeom prst="line">
            <a:avLst/>
          </a:prstGeom>
          <a:ln>
            <a:solidFill>
              <a:schemeClr val="accent6">
                <a:lumMod val="7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27 Conector recto"/>
          <p:cNvCxnSpPr/>
          <p:nvPr/>
        </p:nvCxnSpPr>
        <p:spPr>
          <a:xfrm flipH="1">
            <a:off x="286782" y="4993690"/>
            <a:ext cx="2494518" cy="0"/>
          </a:xfrm>
          <a:prstGeom prst="line">
            <a:avLst/>
          </a:prstGeom>
          <a:ln>
            <a:solidFill>
              <a:schemeClr val="accent6">
                <a:lumMod val="7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29 Conector recto"/>
          <p:cNvCxnSpPr/>
          <p:nvPr/>
        </p:nvCxnSpPr>
        <p:spPr>
          <a:xfrm>
            <a:off x="6648450" y="4839730"/>
            <a:ext cx="2125937" cy="0"/>
          </a:xfrm>
          <a:prstGeom prst="line">
            <a:avLst/>
          </a:prstGeom>
          <a:ln>
            <a:solidFill>
              <a:schemeClr val="accent6">
                <a:lumMod val="75000"/>
              </a:schemeClr>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32 Conector recto"/>
          <p:cNvCxnSpPr/>
          <p:nvPr/>
        </p:nvCxnSpPr>
        <p:spPr>
          <a:xfrm>
            <a:off x="3484237" y="5164854"/>
            <a:ext cx="1964192" cy="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6" name="35 Triángulo isósceles"/>
          <p:cNvSpPr/>
          <p:nvPr/>
        </p:nvSpPr>
        <p:spPr>
          <a:xfrm>
            <a:off x="4437811" y="5060454"/>
            <a:ext cx="45719" cy="73152"/>
          </a:xfrm>
          <a:prstGeom prst="triangle">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ángulo 20"/>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22" name="Conector recto 21"/>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1534041" y="1665024"/>
            <a:ext cx="604841" cy="461665"/>
          </a:xfrm>
          <a:prstGeom prst="rect">
            <a:avLst/>
          </a:prstGeom>
          <a:noFill/>
        </p:spPr>
        <p:txBody>
          <a:bodyPr wrap="square" rtlCol="0">
            <a:spAutoFit/>
          </a:bodyPr>
          <a:lstStyle/>
          <a:p>
            <a:r>
              <a:rPr lang="es-CO" sz="2400" dirty="0">
                <a:solidFill>
                  <a:schemeClr val="accent6">
                    <a:lumMod val="75000"/>
                  </a:schemeClr>
                </a:solidFill>
                <a:latin typeface="Cooper Black" panose="0208090404030B020404" pitchFamily="18" charset="0"/>
              </a:rPr>
              <a:t>1</a:t>
            </a:r>
          </a:p>
        </p:txBody>
      </p:sp>
      <p:sp>
        <p:nvSpPr>
          <p:cNvPr id="24" name="CuadroTexto 23"/>
          <p:cNvSpPr txBox="1"/>
          <p:nvPr/>
        </p:nvSpPr>
        <p:spPr>
          <a:xfrm>
            <a:off x="7408997" y="1294582"/>
            <a:ext cx="604841" cy="461665"/>
          </a:xfrm>
          <a:prstGeom prst="rect">
            <a:avLst/>
          </a:prstGeom>
          <a:noFill/>
        </p:spPr>
        <p:txBody>
          <a:bodyPr wrap="square" rtlCol="0">
            <a:spAutoFit/>
          </a:bodyPr>
          <a:lstStyle/>
          <a:p>
            <a:r>
              <a:rPr lang="es-CO" sz="2400" dirty="0">
                <a:solidFill>
                  <a:schemeClr val="accent6">
                    <a:lumMod val="75000"/>
                  </a:schemeClr>
                </a:solidFill>
                <a:latin typeface="Cooper Black" panose="0208090404030B020404" pitchFamily="18" charset="0"/>
              </a:rPr>
              <a:t>2</a:t>
            </a:r>
          </a:p>
        </p:txBody>
      </p:sp>
      <p:sp>
        <p:nvSpPr>
          <p:cNvPr id="26" name="CuadroTexto 25"/>
          <p:cNvSpPr txBox="1"/>
          <p:nvPr/>
        </p:nvSpPr>
        <p:spPr>
          <a:xfrm>
            <a:off x="1382803" y="3520057"/>
            <a:ext cx="604841" cy="461665"/>
          </a:xfrm>
          <a:prstGeom prst="rect">
            <a:avLst/>
          </a:prstGeom>
          <a:noFill/>
        </p:spPr>
        <p:txBody>
          <a:bodyPr wrap="square" rtlCol="0">
            <a:spAutoFit/>
          </a:bodyPr>
          <a:lstStyle/>
          <a:p>
            <a:r>
              <a:rPr lang="es-CO" sz="2400" dirty="0">
                <a:solidFill>
                  <a:schemeClr val="accent6">
                    <a:lumMod val="75000"/>
                  </a:schemeClr>
                </a:solidFill>
                <a:latin typeface="Cooper Black" panose="0208090404030B020404" pitchFamily="18" charset="0"/>
              </a:rPr>
              <a:t>3</a:t>
            </a:r>
          </a:p>
        </p:txBody>
      </p:sp>
      <p:sp>
        <p:nvSpPr>
          <p:cNvPr id="27" name="CuadroTexto 26"/>
          <p:cNvSpPr txBox="1"/>
          <p:nvPr/>
        </p:nvSpPr>
        <p:spPr>
          <a:xfrm>
            <a:off x="7289004" y="3449207"/>
            <a:ext cx="604841" cy="461665"/>
          </a:xfrm>
          <a:prstGeom prst="rect">
            <a:avLst/>
          </a:prstGeom>
          <a:noFill/>
        </p:spPr>
        <p:txBody>
          <a:bodyPr wrap="square" rtlCol="0">
            <a:spAutoFit/>
          </a:bodyPr>
          <a:lstStyle/>
          <a:p>
            <a:r>
              <a:rPr lang="es-CO" sz="2400" dirty="0">
                <a:solidFill>
                  <a:schemeClr val="accent6">
                    <a:lumMod val="75000"/>
                  </a:schemeClr>
                </a:solidFill>
                <a:latin typeface="Cooper Black" panose="0208090404030B020404" pitchFamily="18" charset="0"/>
              </a:rPr>
              <a:t>4</a:t>
            </a:r>
          </a:p>
        </p:txBody>
      </p:sp>
      <p:sp>
        <p:nvSpPr>
          <p:cNvPr id="29" name="CuadroTexto 28"/>
          <p:cNvSpPr txBox="1"/>
          <p:nvPr/>
        </p:nvSpPr>
        <p:spPr>
          <a:xfrm>
            <a:off x="4281703" y="5145089"/>
            <a:ext cx="604841" cy="461665"/>
          </a:xfrm>
          <a:prstGeom prst="rect">
            <a:avLst/>
          </a:prstGeom>
          <a:noFill/>
        </p:spPr>
        <p:txBody>
          <a:bodyPr wrap="square" rtlCol="0">
            <a:spAutoFit/>
          </a:bodyPr>
          <a:lstStyle/>
          <a:p>
            <a:r>
              <a:rPr lang="es-CO" sz="2400" dirty="0">
                <a:solidFill>
                  <a:schemeClr val="accent6">
                    <a:lumMod val="75000"/>
                  </a:schemeClr>
                </a:solidFill>
                <a:latin typeface="Cooper Black" panose="0208090404030B020404" pitchFamily="18" charset="0"/>
              </a:rPr>
              <a:t>5</a:t>
            </a:r>
          </a:p>
        </p:txBody>
      </p:sp>
    </p:spTree>
    <p:extLst>
      <p:ext uri="{BB962C8B-B14F-4D97-AF65-F5344CB8AC3E}">
        <p14:creationId xmlns:p14="http://schemas.microsoft.com/office/powerpoint/2010/main" val="356161568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72461" y="916058"/>
            <a:ext cx="8446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3. Mecanismos para proteger a quien informa la ocurrencia de una   situación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547137"/>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3" name="2 Tabla"/>
          <p:cNvGraphicFramePr>
            <a:graphicFrameLocks noGrp="1"/>
          </p:cNvGraphicFramePr>
          <p:nvPr>
            <p:extLst>
              <p:ext uri="{D42A27DB-BD31-4B8C-83A1-F6EECF244321}">
                <p14:modId xmlns:p14="http://schemas.microsoft.com/office/powerpoint/2010/main" val="3541442187"/>
              </p:ext>
            </p:extLst>
          </p:nvPr>
        </p:nvGraphicFramePr>
        <p:xfrm>
          <a:off x="272461" y="1623944"/>
          <a:ext cx="8614845" cy="4572000"/>
        </p:xfrm>
        <a:graphic>
          <a:graphicData uri="http://schemas.openxmlformats.org/drawingml/2006/table">
            <a:tbl>
              <a:tblPr firstRow="1" bandRow="1">
                <a:tableStyleId>{5C22544A-7EE6-4342-B048-85BDC9FD1C3A}</a:tableStyleId>
              </a:tblPr>
              <a:tblGrid>
                <a:gridCol w="8614845">
                  <a:extLst>
                    <a:ext uri="{9D8B030D-6E8A-4147-A177-3AD203B41FA5}">
                      <a16:colId xmlns:a16="http://schemas.microsoft.com/office/drawing/2014/main" xmlns="" val="20000"/>
                    </a:ext>
                  </a:extLst>
                </a:gridCol>
              </a:tblGrid>
              <a:tr h="5114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lt1"/>
                          </a:solidFill>
                          <a:latin typeface="+mn-lt"/>
                          <a:ea typeface="+mn-ea"/>
                          <a:cs typeface="+mn-cs"/>
                        </a:rPr>
                        <a:t>Ley Estatutaria 1581 de 2012. </a:t>
                      </a:r>
                      <a:r>
                        <a:rPr lang="es-ES" sz="1800" b="1" kern="1200" dirty="0">
                          <a:solidFill>
                            <a:schemeClr val="lt1"/>
                          </a:solidFill>
                          <a:latin typeface="+mn-lt"/>
                          <a:ea typeface="+mn-ea"/>
                          <a:cs typeface="+mn-cs"/>
                        </a:rPr>
                        <a:t>Por la cual se dictan disposiciones generales para la protección de datos personales</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10000"/>
                  </a:ext>
                </a:extLst>
              </a:tr>
              <a:tr h="3546151">
                <a:tc>
                  <a:txBody>
                    <a:bodyPr/>
                    <a:lstStyle/>
                    <a:p>
                      <a:pPr algn="just"/>
                      <a:r>
                        <a:rPr lang="es-CO" sz="1800" b="1" dirty="0"/>
                        <a:t>Artículo 4. Principios para el Tratamiento de datos personales. </a:t>
                      </a:r>
                      <a:r>
                        <a:rPr lang="es-CO" sz="1800" dirty="0"/>
                        <a:t>(…) g) Principio de seguridad: La información sujeta a Tratamiento por el Responsable del Tratamiento o Encargado del Tratamiento a que se refiere la presente ley, se deberá manejar con las medidas técnicas, humanas y administrativas que sean necesarias para otorgar seguridad a los registros evitando su adulteración, pérdida, consulta, uso o acceso no autorizado o fraudulento.</a:t>
                      </a:r>
                    </a:p>
                    <a:p>
                      <a:pPr algn="just"/>
                      <a:endParaRPr lang="es-CO" sz="1800" dirty="0"/>
                    </a:p>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Artículo 8°. Derechos de los Titulares. </a:t>
                      </a:r>
                      <a:r>
                        <a:rPr lang="es-CO" sz="1800" dirty="0"/>
                        <a:t>El Titular de los datos personales tendrá los siguientes derechos: c) </a:t>
                      </a:r>
                      <a:r>
                        <a:rPr lang="es-CO" sz="1800" b="1" dirty="0">
                          <a:solidFill>
                            <a:srgbClr val="0070C0"/>
                          </a:solidFill>
                        </a:rPr>
                        <a:t>Ser informado por el Responsable del Tratamiento o el Encargado del Tratamiento, previa solicitud, respecto del uso que le ha dado a sus datos personales.</a:t>
                      </a:r>
                    </a:p>
                    <a:p>
                      <a:pPr marL="0" marR="0" indent="0" algn="just" defTabSz="457200" rtl="0" eaLnBrk="1" fontAlgn="auto" latinLnBrk="0" hangingPunct="1">
                        <a:lnSpc>
                          <a:spcPct val="100000"/>
                        </a:lnSpc>
                        <a:spcBef>
                          <a:spcPts val="0"/>
                        </a:spcBef>
                        <a:spcAft>
                          <a:spcPts val="0"/>
                        </a:spcAft>
                        <a:buClrTx/>
                        <a:buSzTx/>
                        <a:buFontTx/>
                        <a:buNone/>
                        <a:tabLst/>
                        <a:defRPr/>
                      </a:pPr>
                      <a:endParaRPr lang="es-CO" sz="1800" dirty="0"/>
                    </a:p>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Artículo  9°. Autorización del Titular.</a:t>
                      </a:r>
                      <a:r>
                        <a:rPr lang="es-CO" sz="1800" i="1" dirty="0"/>
                        <a:t> </a:t>
                      </a:r>
                      <a:r>
                        <a:rPr lang="es-CO" sz="1800" dirty="0"/>
                        <a:t>Sin perjuicio de las excepciones previstas en la ley, en el Tratamiento se requiere la autorización previa e informada del Titular, la cual deberá ser obtenida por cualquier medio que pueda ser objeto de consulta posterior.</a:t>
                      </a:r>
                    </a:p>
                  </a:txBody>
                  <a:tcPr anchor="ctr"/>
                </a:tc>
                <a:extLst>
                  <a:ext uri="{0D108BD9-81ED-4DB2-BD59-A6C34878D82A}">
                    <a16:rowId xmlns:a16="http://schemas.microsoft.com/office/drawing/2014/main" xmlns="" val="10001"/>
                  </a:ext>
                </a:extLst>
              </a:tr>
            </a:tbl>
          </a:graphicData>
        </a:graphic>
      </p:graphicFrame>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72837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72461" y="916058"/>
            <a:ext cx="8446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3. Mecanismos para proteger a quien informa la ocurrencia de una situación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31517" y="526574"/>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3" name="2 Tabla"/>
          <p:cNvGraphicFramePr>
            <a:graphicFrameLocks noGrp="1"/>
          </p:cNvGraphicFramePr>
          <p:nvPr>
            <p:extLst>
              <p:ext uri="{D42A27DB-BD31-4B8C-83A1-F6EECF244321}">
                <p14:modId xmlns:p14="http://schemas.microsoft.com/office/powerpoint/2010/main" val="3972483968"/>
              </p:ext>
            </p:extLst>
          </p:nvPr>
        </p:nvGraphicFramePr>
        <p:xfrm>
          <a:off x="272461" y="1623944"/>
          <a:ext cx="8614845" cy="4297680"/>
        </p:xfrm>
        <a:graphic>
          <a:graphicData uri="http://schemas.openxmlformats.org/drawingml/2006/table">
            <a:tbl>
              <a:tblPr firstRow="1" bandRow="1">
                <a:tableStyleId>{5C22544A-7EE6-4342-B048-85BDC9FD1C3A}</a:tableStyleId>
              </a:tblPr>
              <a:tblGrid>
                <a:gridCol w="8614845">
                  <a:extLst>
                    <a:ext uri="{9D8B030D-6E8A-4147-A177-3AD203B41FA5}">
                      <a16:colId xmlns:a16="http://schemas.microsoft.com/office/drawing/2014/main" xmlns="" val="20000"/>
                    </a:ext>
                  </a:extLst>
                </a:gridCol>
              </a:tblGrid>
              <a:tr h="5502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lt1"/>
                          </a:solidFill>
                          <a:latin typeface="+mn-lt"/>
                          <a:ea typeface="+mn-ea"/>
                          <a:cs typeface="+mn-cs"/>
                        </a:rPr>
                        <a:t>Ley Estatutaria 1581 de 2012. </a:t>
                      </a:r>
                      <a:r>
                        <a:rPr lang="es-ES" sz="1800" b="1" kern="1200" dirty="0">
                          <a:solidFill>
                            <a:schemeClr val="lt1"/>
                          </a:solidFill>
                          <a:latin typeface="+mn-lt"/>
                          <a:ea typeface="+mn-ea"/>
                          <a:cs typeface="+mn-cs"/>
                        </a:rPr>
                        <a:t>Por la cual se dictan disposiciones generales para la protección de datos personales</a:t>
                      </a:r>
                      <a:endParaRPr lang="es-CO" sz="1800" b="1" kern="1200" dirty="0">
                        <a:solidFill>
                          <a:schemeClr val="lt1"/>
                        </a:solidFill>
                        <a:latin typeface="+mn-lt"/>
                        <a:ea typeface="+mn-ea"/>
                        <a:cs typeface="+mn-cs"/>
                      </a:endParaRPr>
                    </a:p>
                  </a:txBody>
                  <a:tcPr anchor="ctr">
                    <a:solidFill>
                      <a:schemeClr val="accent1">
                        <a:lumMod val="50000"/>
                      </a:schemeClr>
                    </a:solidFill>
                  </a:tcPr>
                </a:tc>
                <a:extLst>
                  <a:ext uri="{0D108BD9-81ED-4DB2-BD59-A6C34878D82A}">
                    <a16:rowId xmlns:a16="http://schemas.microsoft.com/office/drawing/2014/main" xmlns="" val="10000"/>
                  </a:ext>
                </a:extLst>
              </a:tr>
              <a:tr h="2973985">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Artículo 13. Personas a quienes se les puede suministrar la información</a:t>
                      </a:r>
                      <a:r>
                        <a:rPr lang="es-CO" sz="1800" dirty="0"/>
                        <a:t>. La información que reúna las condiciones establecidas en la presente ley podrá suministrarse a las siguientes personas: (..) b)  </a:t>
                      </a:r>
                      <a:r>
                        <a:rPr lang="es-CO" sz="1800" b="1" dirty="0">
                          <a:solidFill>
                            <a:srgbClr val="0070C0"/>
                          </a:solidFill>
                        </a:rPr>
                        <a:t>A las entidades públicas o administrativas en ejercicio de sus funciones legales o por orden judicial; </a:t>
                      </a:r>
                      <a:r>
                        <a:rPr lang="es-CO" sz="1800" dirty="0"/>
                        <a:t>c) A los terceros autorizados por el Titular o por la ley.</a:t>
                      </a:r>
                    </a:p>
                    <a:p>
                      <a:pPr marL="0" marR="0" indent="0" algn="just" defTabSz="457200" rtl="0" eaLnBrk="1" fontAlgn="auto" latinLnBrk="0" hangingPunct="1">
                        <a:lnSpc>
                          <a:spcPct val="100000"/>
                        </a:lnSpc>
                        <a:spcBef>
                          <a:spcPts val="0"/>
                        </a:spcBef>
                        <a:spcAft>
                          <a:spcPts val="0"/>
                        </a:spcAft>
                        <a:buClrTx/>
                        <a:buSzTx/>
                        <a:buFontTx/>
                        <a:buNone/>
                        <a:tabLst/>
                        <a:defRPr/>
                      </a:pPr>
                      <a:endParaRPr lang="es-CO" sz="1800" dirty="0"/>
                    </a:p>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Artículo 17. Deberes de los Responsables del Tratamiento</a:t>
                      </a:r>
                      <a:r>
                        <a:rPr lang="es-CO" sz="1800" dirty="0"/>
                        <a:t>. Los Responsables del Tratamiento deberán cumplir los siguientes deberes, sin perjuicio de las demás disposiciones previstas en la presente ley y en otras que rijan su actividad: (…) c) Informar debidamente al Titular sobre la finalidad de la recolección y los derechos que le asisten por virtud de la autorización otorgada; </a:t>
                      </a:r>
                      <a:r>
                        <a:rPr lang="es-CO" sz="1800" b="1" dirty="0">
                          <a:solidFill>
                            <a:srgbClr val="0070C0"/>
                          </a:solidFill>
                        </a:rPr>
                        <a:t>d) Conservar la información bajo las condiciones de seguridad necesarias para impedir su adulteración, pérdida, consulta, uso o acceso no autorizado o fraudulento.</a:t>
                      </a:r>
                    </a:p>
                  </a:txBody>
                  <a:tcPr anchor="ctr"/>
                </a:tc>
                <a:extLst>
                  <a:ext uri="{0D108BD9-81ED-4DB2-BD59-A6C34878D82A}">
                    <a16:rowId xmlns:a16="http://schemas.microsoft.com/office/drawing/2014/main" xmlns="" val="10001"/>
                  </a:ext>
                </a:extLst>
              </a:tr>
            </a:tbl>
          </a:graphicData>
        </a:graphic>
      </p:graphicFrame>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02038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72461" y="953292"/>
            <a:ext cx="8446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3. Mecanismos para proteger a quien informa la ocurrencia de una situación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613575"/>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3" name="2 Tabla"/>
          <p:cNvGraphicFramePr>
            <a:graphicFrameLocks noGrp="1"/>
          </p:cNvGraphicFramePr>
          <p:nvPr>
            <p:extLst>
              <p:ext uri="{D42A27DB-BD31-4B8C-83A1-F6EECF244321}">
                <p14:modId xmlns:p14="http://schemas.microsoft.com/office/powerpoint/2010/main" val="1532759502"/>
              </p:ext>
            </p:extLst>
          </p:nvPr>
        </p:nvGraphicFramePr>
        <p:xfrm>
          <a:off x="272461" y="1828800"/>
          <a:ext cx="8614845" cy="3474720"/>
        </p:xfrm>
        <a:graphic>
          <a:graphicData uri="http://schemas.openxmlformats.org/drawingml/2006/table">
            <a:tbl>
              <a:tblPr firstRow="1" bandRow="1">
                <a:tableStyleId>{5C22544A-7EE6-4342-B048-85BDC9FD1C3A}</a:tableStyleId>
              </a:tblPr>
              <a:tblGrid>
                <a:gridCol w="8614845">
                  <a:extLst>
                    <a:ext uri="{9D8B030D-6E8A-4147-A177-3AD203B41FA5}">
                      <a16:colId xmlns:a16="http://schemas.microsoft.com/office/drawing/2014/main" xmlns="" val="20000"/>
                    </a:ext>
                  </a:extLst>
                </a:gridCol>
              </a:tblGrid>
              <a:tr h="5519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lt1"/>
                          </a:solidFill>
                          <a:latin typeface="+mn-lt"/>
                          <a:ea typeface="+mn-ea"/>
                          <a:cs typeface="+mn-cs"/>
                        </a:rPr>
                        <a:t>Ley Estatutaria 1581 de 2012. </a:t>
                      </a:r>
                      <a:r>
                        <a:rPr lang="es-ES" sz="1800" b="1" kern="1200" dirty="0">
                          <a:solidFill>
                            <a:schemeClr val="lt1"/>
                          </a:solidFill>
                          <a:latin typeface="+mn-lt"/>
                          <a:ea typeface="+mn-ea"/>
                          <a:cs typeface="+mn-cs"/>
                        </a:rPr>
                        <a:t>Por la cual se dictan disposiciones generales para la protección de datos personales</a:t>
                      </a:r>
                      <a:endParaRPr lang="es-CO" sz="1800" b="1" kern="1200" dirty="0">
                        <a:solidFill>
                          <a:schemeClr val="lt1"/>
                        </a:solidFill>
                        <a:latin typeface="+mn-lt"/>
                        <a:ea typeface="+mn-ea"/>
                        <a:cs typeface="+mn-cs"/>
                      </a:endParaRPr>
                    </a:p>
                  </a:txBody>
                  <a:tcPr anchor="ctr">
                    <a:solidFill>
                      <a:schemeClr val="accent1">
                        <a:lumMod val="50000"/>
                      </a:schemeClr>
                    </a:solidFill>
                  </a:tcPr>
                </a:tc>
                <a:extLst>
                  <a:ext uri="{0D108BD9-81ED-4DB2-BD59-A6C34878D82A}">
                    <a16:rowId xmlns:a16="http://schemas.microsoft.com/office/drawing/2014/main" xmlns="" val="10000"/>
                  </a:ext>
                </a:extLst>
              </a:tr>
              <a:tr h="2267473">
                <a:tc>
                  <a:txBody>
                    <a:bodyPr/>
                    <a:lstStyle/>
                    <a:p>
                      <a:pPr algn="just"/>
                      <a:r>
                        <a:rPr lang="es-CO" sz="1800" b="1" dirty="0"/>
                        <a:t>Decreto 1377 de 2013. Por el cual se reglamenta parcialmente la Ley 1581 de 2012</a:t>
                      </a:r>
                    </a:p>
                    <a:p>
                      <a:pPr algn="just"/>
                      <a:r>
                        <a:rPr lang="es-CO" sz="1800" b="1" dirty="0"/>
                        <a:t>Artículo 5°. </a:t>
                      </a:r>
                      <a:r>
                        <a:rPr lang="es-CO" sz="1800" b="1" i="1" dirty="0"/>
                        <a:t>Autorización</a:t>
                      </a:r>
                      <a:r>
                        <a:rPr lang="es-CO" sz="1800" i="1" dirty="0"/>
                        <a:t>. </a:t>
                      </a:r>
                      <a:r>
                        <a:rPr lang="es-CO" sz="1800" dirty="0"/>
                        <a:t>El Responsable del Tratamiento deberá adoptar procedimientos para solicitar, a más tardar en el momento de la recolección de sus datos, la autorización del Titular para el Tratamiento de los mismos e informarle los datos personales que serán recolectados así como todas las finalidades específicas del Tratamiento para las cuales se obtiene el consentimiento.</a:t>
                      </a:r>
                    </a:p>
                    <a:p>
                      <a:pPr algn="just"/>
                      <a:endParaRPr lang="es-CO" sz="1800" dirty="0"/>
                    </a:p>
                    <a:p>
                      <a:pPr algn="just"/>
                      <a:r>
                        <a:rPr lang="es-CO" sz="1800" b="1" dirty="0"/>
                        <a:t>Artículo 8°. </a:t>
                      </a:r>
                      <a:r>
                        <a:rPr lang="es-CO" sz="1800" b="1" i="1" dirty="0"/>
                        <a:t>Prueba de la autorización.</a:t>
                      </a:r>
                      <a:r>
                        <a:rPr lang="es-CO" sz="1800" i="1" dirty="0"/>
                        <a:t> </a:t>
                      </a:r>
                      <a:r>
                        <a:rPr lang="es-CO" sz="1800" dirty="0"/>
                        <a:t>Los Responsables deberán </a:t>
                      </a:r>
                      <a:r>
                        <a:rPr lang="es-CO" sz="1800" b="1" dirty="0">
                          <a:solidFill>
                            <a:srgbClr val="0070C0"/>
                          </a:solidFill>
                        </a:rPr>
                        <a:t>conservar prueba de la autorización otorgada por los Titulares de datos personales</a:t>
                      </a:r>
                      <a:r>
                        <a:rPr lang="es-CO" sz="1800" dirty="0"/>
                        <a:t> para el Tratamiento de los mismos.</a:t>
                      </a:r>
                    </a:p>
                  </a:txBody>
                  <a:tcPr anchor="ctr"/>
                </a:tc>
                <a:extLst>
                  <a:ext uri="{0D108BD9-81ED-4DB2-BD59-A6C34878D82A}">
                    <a16:rowId xmlns:a16="http://schemas.microsoft.com/office/drawing/2014/main" xmlns="" val="10001"/>
                  </a:ext>
                </a:extLst>
              </a:tr>
            </a:tbl>
          </a:graphicData>
        </a:graphic>
      </p:graphicFrame>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8913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72461" y="916058"/>
            <a:ext cx="84469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3. Mecanismos para proteger a quien informa la ocurrencia de una situación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556170"/>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3" name="2 Tabla"/>
          <p:cNvGraphicFramePr>
            <a:graphicFrameLocks noGrp="1"/>
          </p:cNvGraphicFramePr>
          <p:nvPr>
            <p:extLst>
              <p:ext uri="{D42A27DB-BD31-4B8C-83A1-F6EECF244321}">
                <p14:modId xmlns:p14="http://schemas.microsoft.com/office/powerpoint/2010/main" val="1668470502"/>
              </p:ext>
            </p:extLst>
          </p:nvPr>
        </p:nvGraphicFramePr>
        <p:xfrm>
          <a:off x="272461" y="1828800"/>
          <a:ext cx="8614845" cy="2103120"/>
        </p:xfrm>
        <a:graphic>
          <a:graphicData uri="http://schemas.openxmlformats.org/drawingml/2006/table">
            <a:tbl>
              <a:tblPr firstRow="1" bandRow="1">
                <a:tableStyleId>{5C22544A-7EE6-4342-B048-85BDC9FD1C3A}</a:tableStyleId>
              </a:tblPr>
              <a:tblGrid>
                <a:gridCol w="8614845">
                  <a:extLst>
                    <a:ext uri="{9D8B030D-6E8A-4147-A177-3AD203B41FA5}">
                      <a16:colId xmlns:a16="http://schemas.microsoft.com/office/drawing/2014/main" xmlns="" val="20000"/>
                    </a:ext>
                  </a:extLst>
                </a:gridCol>
              </a:tblGrid>
              <a:tr h="3531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1098 de 2006. Por la cual se expide el Código de la Infancia y la Adolescencia</a:t>
                      </a:r>
                    </a:p>
                  </a:txBody>
                  <a:tcPr anchor="ctr">
                    <a:solidFill>
                      <a:schemeClr val="accent1">
                        <a:lumMod val="50000"/>
                      </a:schemeClr>
                    </a:solidFill>
                  </a:tcPr>
                </a:tc>
                <a:extLst>
                  <a:ext uri="{0D108BD9-81ED-4DB2-BD59-A6C34878D82A}">
                    <a16:rowId xmlns:a16="http://schemas.microsoft.com/office/drawing/2014/main" xmlns="" val="10000"/>
                  </a:ext>
                </a:extLst>
              </a:tr>
              <a:tr h="1450855">
                <a:tc>
                  <a:txBody>
                    <a:bodyPr/>
                    <a:lstStyle/>
                    <a:p>
                      <a:pPr algn="just"/>
                      <a:r>
                        <a:rPr lang="es-CO" sz="1800" b="1" dirty="0"/>
                        <a:t>Artículo</a:t>
                      </a:r>
                      <a:r>
                        <a:rPr lang="es-CO" sz="1800" b="1" baseline="0" dirty="0"/>
                        <a:t> 104. Comisión y poder de investigación. </a:t>
                      </a:r>
                      <a:r>
                        <a:rPr lang="es-CO" sz="1800" b="0" baseline="0" dirty="0"/>
                        <a:t>(…) Parágrafo. El defensor, el comisario de familia o, en su caso, el inspector de policía podrán </a:t>
                      </a:r>
                      <a:r>
                        <a:rPr lang="es-CO" sz="1800" b="1" baseline="0" dirty="0">
                          <a:solidFill>
                            <a:srgbClr val="0070C0"/>
                          </a:solidFill>
                        </a:rPr>
                        <a:t>sancionar</a:t>
                      </a:r>
                      <a:r>
                        <a:rPr lang="es-CO" sz="1800" b="0" baseline="0" dirty="0"/>
                        <a:t> con multa de uno a tres salarios mínimos legales mensuales vigentes, </a:t>
                      </a:r>
                      <a:r>
                        <a:rPr lang="es-CO" sz="1800" b="1" baseline="0" dirty="0">
                          <a:solidFill>
                            <a:srgbClr val="0070C0"/>
                          </a:solidFill>
                        </a:rPr>
                        <a:t>a los particulares que rehúsen o retarden el trámite de las solicitudes formuladas en ejercicio de las funciones que esta ley les atribuye</a:t>
                      </a:r>
                      <a:r>
                        <a:rPr lang="es-CO" sz="1800" b="0" baseline="0" dirty="0"/>
                        <a:t>. Si el renuente fuere servidor público, además se dará aviso al respectivo superior y a la Procuraduría General de la Nación.</a:t>
                      </a:r>
                    </a:p>
                  </a:txBody>
                  <a:tcPr/>
                </a:tc>
                <a:extLst>
                  <a:ext uri="{0D108BD9-81ED-4DB2-BD59-A6C34878D82A}">
                    <a16:rowId xmlns:a16="http://schemas.microsoft.com/office/drawing/2014/main" xmlns="" val="10001"/>
                  </a:ext>
                </a:extLst>
              </a:tr>
            </a:tbl>
          </a:graphicData>
        </a:graphic>
      </p:graphicFrame>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44145"/>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04746" y="1031388"/>
            <a:ext cx="3329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4. Deber de denunciar</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594476"/>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5" name="2 CuadroTexto"/>
          <p:cNvSpPr txBox="1"/>
          <p:nvPr/>
        </p:nvSpPr>
        <p:spPr>
          <a:xfrm>
            <a:off x="5801724" y="-71571"/>
            <a:ext cx="4953000" cy="830997"/>
          </a:xfrm>
          <a:prstGeom prst="rect">
            <a:avLst/>
          </a:prstGeom>
          <a:noFill/>
        </p:spPr>
        <p:txBody>
          <a:bodyPr wrap="square" rtlCol="0">
            <a:spAutoFit/>
          </a:bodyPr>
          <a:lstStyle/>
          <a:p>
            <a:endParaRPr lang="es-CO" sz="1600" dirty="0"/>
          </a:p>
          <a:p>
            <a:endParaRPr lang="es-CO" sz="1600" dirty="0"/>
          </a:p>
          <a:p>
            <a:endParaRPr lang="es-CO" sz="1600" dirty="0"/>
          </a:p>
        </p:txBody>
      </p:sp>
      <p:sp>
        <p:nvSpPr>
          <p:cNvPr id="4" name="3 CuadroTexto"/>
          <p:cNvSpPr txBox="1"/>
          <p:nvPr/>
        </p:nvSpPr>
        <p:spPr>
          <a:xfrm>
            <a:off x="4746709" y="2841251"/>
            <a:ext cx="2051902" cy="2923877"/>
          </a:xfrm>
          <a:prstGeom prst="rect">
            <a:avLst/>
          </a:prstGeom>
        </p:spPr>
        <p:txBody>
          <a:bodyPr wrap="square">
            <a:spAutoFit/>
          </a:bodyPr>
          <a:lstStyle>
            <a:defPPr>
              <a:defRPr lang="es-ES"/>
            </a:defPPr>
            <a:lvl1pPr>
              <a:defRPr b="1">
                <a:solidFill>
                  <a:schemeClr val="accent1">
                    <a:lumMod val="50000"/>
                  </a:schemeClr>
                </a:solidFill>
              </a:defRPr>
            </a:lvl1pPr>
          </a:lstStyle>
          <a:p>
            <a:r>
              <a:rPr lang="es-CO" sz="2000" dirty="0"/>
              <a:t>Ciudadano</a:t>
            </a:r>
          </a:p>
          <a:p>
            <a:endParaRPr lang="es-CO" sz="1200" dirty="0"/>
          </a:p>
          <a:p>
            <a:r>
              <a:rPr lang="es-CO" sz="2000" dirty="0"/>
              <a:t>Estado</a:t>
            </a:r>
          </a:p>
          <a:p>
            <a:endParaRPr lang="es-CO" sz="1200" dirty="0"/>
          </a:p>
          <a:p>
            <a:r>
              <a:rPr lang="es-CO" sz="2000" dirty="0"/>
              <a:t>Sociedad</a:t>
            </a:r>
          </a:p>
          <a:p>
            <a:endParaRPr lang="es-CO" sz="1200" dirty="0"/>
          </a:p>
          <a:p>
            <a:r>
              <a:rPr lang="es-CO" sz="2000" dirty="0"/>
              <a:t>Familia</a:t>
            </a:r>
          </a:p>
          <a:p>
            <a:endParaRPr lang="es-CO" sz="1200" dirty="0"/>
          </a:p>
          <a:p>
            <a:r>
              <a:rPr lang="es-CO" sz="2000" dirty="0"/>
              <a:t>Director o rector</a:t>
            </a:r>
          </a:p>
          <a:p>
            <a:endParaRPr lang="es-CO" sz="1200" dirty="0"/>
          </a:p>
          <a:p>
            <a:r>
              <a:rPr lang="es-CO" sz="2000" dirty="0"/>
              <a:t>Docentes</a:t>
            </a:r>
          </a:p>
        </p:txBody>
      </p:sp>
      <p:sp>
        <p:nvSpPr>
          <p:cNvPr id="13" name="12 Rectángulo redondeado"/>
          <p:cNvSpPr/>
          <p:nvPr/>
        </p:nvSpPr>
        <p:spPr>
          <a:xfrm>
            <a:off x="196554" y="2521211"/>
            <a:ext cx="2870495" cy="64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eaLnBrk="1" fontAlgn="auto" hangingPunct="1">
              <a:spcBef>
                <a:spcPts val="0"/>
              </a:spcBef>
              <a:spcAft>
                <a:spcPts val="0"/>
              </a:spcAft>
            </a:pPr>
            <a:r>
              <a:rPr lang="es-CO" sz="1600" b="1" dirty="0">
                <a:solidFill>
                  <a:schemeClr val="accent1">
                    <a:lumMod val="50000"/>
                  </a:schemeClr>
                </a:solidFill>
              </a:rPr>
              <a:t>Constitución Política de Colombia 1991</a:t>
            </a:r>
          </a:p>
        </p:txBody>
      </p:sp>
      <p:sp>
        <p:nvSpPr>
          <p:cNvPr id="15" name="14 Rectángulo redondeado"/>
          <p:cNvSpPr/>
          <p:nvPr/>
        </p:nvSpPr>
        <p:spPr>
          <a:xfrm>
            <a:off x="192977" y="3263149"/>
            <a:ext cx="3388423" cy="7219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eaLnBrk="1" fontAlgn="auto" hangingPunct="1">
              <a:spcBef>
                <a:spcPts val="0"/>
              </a:spcBef>
              <a:spcAft>
                <a:spcPts val="0"/>
              </a:spcAft>
              <a:defRPr/>
            </a:pPr>
            <a:r>
              <a:rPr lang="es-ES" sz="1600" b="1" dirty="0">
                <a:solidFill>
                  <a:schemeClr val="accent1">
                    <a:lumMod val="50000"/>
                  </a:schemeClr>
                </a:solidFill>
              </a:rPr>
              <a:t>Ley 906 de 2004. </a:t>
            </a:r>
            <a:r>
              <a:rPr lang="es-ES" sz="1600" dirty="0">
                <a:solidFill>
                  <a:schemeClr val="accent1">
                    <a:lumMod val="50000"/>
                  </a:schemeClr>
                </a:solidFill>
              </a:rPr>
              <a:t>Por la cual se expide el Código de Procedimiento Penal</a:t>
            </a:r>
          </a:p>
        </p:txBody>
      </p:sp>
      <p:sp>
        <p:nvSpPr>
          <p:cNvPr id="17" name="16 Rectángulo redondeado"/>
          <p:cNvSpPr/>
          <p:nvPr/>
        </p:nvSpPr>
        <p:spPr>
          <a:xfrm>
            <a:off x="183372" y="4085597"/>
            <a:ext cx="3855228" cy="64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eaLnBrk="1" fontAlgn="auto" hangingPunct="1">
              <a:spcBef>
                <a:spcPts val="0"/>
              </a:spcBef>
              <a:spcAft>
                <a:spcPts val="0"/>
              </a:spcAft>
            </a:pPr>
            <a:r>
              <a:rPr lang="es-CO" sz="1600" b="1" dirty="0">
                <a:solidFill>
                  <a:schemeClr val="accent1">
                    <a:lumMod val="50000"/>
                  </a:schemeClr>
                </a:solidFill>
              </a:rPr>
              <a:t>Ley 1098 de 2006. </a:t>
            </a:r>
            <a:r>
              <a:rPr lang="es-CO" sz="1600" dirty="0">
                <a:solidFill>
                  <a:schemeClr val="accent1">
                    <a:lumMod val="50000"/>
                  </a:schemeClr>
                </a:solidFill>
              </a:rPr>
              <a:t>Por la cual se expide el Código de la Infancia y la Adolescencia</a:t>
            </a:r>
          </a:p>
        </p:txBody>
      </p:sp>
      <p:sp>
        <p:nvSpPr>
          <p:cNvPr id="18" name="17 Rectángulo redondeado"/>
          <p:cNvSpPr/>
          <p:nvPr/>
        </p:nvSpPr>
        <p:spPr>
          <a:xfrm>
            <a:off x="183371" y="4826220"/>
            <a:ext cx="3965487" cy="1465723"/>
          </a:xfrm>
          <a:prstGeom prst="roundRect">
            <a:avLst>
              <a:gd name="adj" fmla="val 11763"/>
            </a:avLst>
          </a:prstGeom>
        </p:spPr>
        <p:style>
          <a:lnRef idx="2">
            <a:schemeClr val="accent1"/>
          </a:lnRef>
          <a:fillRef idx="1">
            <a:schemeClr val="lt1"/>
          </a:fillRef>
          <a:effectRef idx="0">
            <a:schemeClr val="accent1"/>
          </a:effectRef>
          <a:fontRef idx="minor">
            <a:schemeClr val="dk1"/>
          </a:fontRef>
        </p:style>
        <p:txBody>
          <a:bodyPr rtlCol="0" anchor="ctr"/>
          <a:lstStyle/>
          <a:p>
            <a:pPr eaLnBrk="1" fontAlgn="auto" hangingPunct="1">
              <a:spcBef>
                <a:spcPts val="0"/>
              </a:spcBef>
              <a:spcAft>
                <a:spcPts val="0"/>
              </a:spcAft>
            </a:pPr>
            <a:r>
              <a:rPr lang="es-CO" sz="1600" b="1" dirty="0">
                <a:solidFill>
                  <a:schemeClr val="accent1">
                    <a:lumMod val="50000"/>
                  </a:schemeClr>
                </a:solidFill>
              </a:rPr>
              <a:t>Ley 1620 de 2013. </a:t>
            </a:r>
            <a:r>
              <a:rPr lang="es-CO" sz="1600" dirty="0">
                <a:solidFill>
                  <a:schemeClr val="accent1">
                    <a:lumMod val="50000"/>
                  </a:schemeClr>
                </a:solidFill>
              </a:rPr>
              <a:t>Por la cual se crea el Sistema Nacional de Convivencia Escolar y Formación para el Ejercicio de los Derechos Humanos, la Educación para la Sexualidad y la Prevención y Mitigación de la Violencia Escolar</a:t>
            </a:r>
          </a:p>
        </p:txBody>
      </p:sp>
      <p:sp>
        <p:nvSpPr>
          <p:cNvPr id="21" name="20 Pentágono"/>
          <p:cNvSpPr/>
          <p:nvPr/>
        </p:nvSpPr>
        <p:spPr>
          <a:xfrm rot="5400000">
            <a:off x="4181628" y="-2414468"/>
            <a:ext cx="847388" cy="8820253"/>
          </a:xfrm>
          <a:prstGeom prst="homePlate">
            <a:avLst>
              <a:gd name="adj" fmla="val 47494"/>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21 CuadroTexto"/>
          <p:cNvSpPr txBox="1"/>
          <p:nvPr/>
        </p:nvSpPr>
        <p:spPr>
          <a:xfrm>
            <a:off x="1878320" y="1648164"/>
            <a:ext cx="5642182" cy="461665"/>
          </a:xfrm>
          <a:prstGeom prst="rect">
            <a:avLst/>
          </a:prstGeom>
          <a:noFill/>
        </p:spPr>
        <p:txBody>
          <a:bodyPr wrap="square" rtlCol="0">
            <a:spAutoFit/>
          </a:bodyPr>
          <a:lstStyle/>
          <a:p>
            <a:pPr algn="ctr"/>
            <a:r>
              <a:rPr lang="es-CO" sz="2400" b="1" dirty="0">
                <a:solidFill>
                  <a:schemeClr val="accent3">
                    <a:lumMod val="50000"/>
                  </a:schemeClr>
                </a:solidFill>
              </a:rPr>
              <a:t>Derechos de niños, niñas y adolescentes</a:t>
            </a:r>
            <a:endParaRPr lang="en-US" sz="2400" b="1" dirty="0">
              <a:solidFill>
                <a:schemeClr val="accent3">
                  <a:lumMod val="50000"/>
                </a:schemeClr>
              </a:solidFill>
            </a:endParaRPr>
          </a:p>
        </p:txBody>
      </p:sp>
      <p:sp>
        <p:nvSpPr>
          <p:cNvPr id="35" name="34 Cheurón"/>
          <p:cNvSpPr/>
          <p:nvPr/>
        </p:nvSpPr>
        <p:spPr>
          <a:xfrm>
            <a:off x="4280063" y="2616872"/>
            <a:ext cx="419348" cy="3494677"/>
          </a:xfrm>
          <a:prstGeom prst="chevron">
            <a:avLst>
              <a:gd name="adj" fmla="val 77257"/>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8" name="37 Esquina doblada"/>
          <p:cNvSpPr/>
          <p:nvPr/>
        </p:nvSpPr>
        <p:spPr>
          <a:xfrm>
            <a:off x="6929815" y="2878183"/>
            <a:ext cx="1909799" cy="2921591"/>
          </a:xfrm>
          <a:prstGeom prst="foldedCorner">
            <a:avLst>
              <a:gd name="adj" fmla="val 25841"/>
            </a:avLst>
          </a:prstGeom>
          <a:noFill/>
        </p:spPr>
        <p:style>
          <a:lnRef idx="2">
            <a:schemeClr val="accent1"/>
          </a:lnRef>
          <a:fillRef idx="1">
            <a:schemeClr val="lt1"/>
          </a:fillRef>
          <a:effectRef idx="0">
            <a:schemeClr val="accent1"/>
          </a:effectRef>
          <a:fontRef idx="minor">
            <a:schemeClr val="dk1"/>
          </a:fontRef>
        </p:style>
        <p:txBody>
          <a:bodyPr rtlCol="0" anchor="b"/>
          <a:lstStyle/>
          <a:p>
            <a:pPr algn="ctr"/>
            <a:r>
              <a:rPr lang="es-CO" b="1" dirty="0">
                <a:solidFill>
                  <a:schemeClr val="accent1">
                    <a:lumMod val="50000"/>
                  </a:schemeClr>
                </a:solidFill>
              </a:rPr>
              <a:t>Dar aviso o denunciar por cualquier medio, los delitos o las acciones que los vulneren o amenacen</a:t>
            </a:r>
            <a:endParaRPr lang="en-US" b="1" dirty="0">
              <a:solidFill>
                <a:schemeClr val="accent1">
                  <a:lumMod val="50000"/>
                </a:schemeClr>
              </a:solidFill>
            </a:endParaRPr>
          </a:p>
        </p:txBody>
      </p:sp>
      <p:sp>
        <p:nvSpPr>
          <p:cNvPr id="19" name="Rectángulo 1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20" name="Conector recto 1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046567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04746" y="1015622"/>
            <a:ext cx="3329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4. Deber de denunciar</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556415"/>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2" name="1 CuadroTexto"/>
          <p:cNvSpPr txBox="1"/>
          <p:nvPr/>
        </p:nvSpPr>
        <p:spPr>
          <a:xfrm>
            <a:off x="483977" y="6397543"/>
            <a:ext cx="2959410" cy="338554"/>
          </a:xfrm>
          <a:prstGeom prst="rect">
            <a:avLst/>
          </a:prstGeom>
          <a:noFill/>
        </p:spPr>
        <p:txBody>
          <a:bodyPr wrap="square" rtlCol="0">
            <a:spAutoFit/>
          </a:bodyPr>
          <a:lstStyle/>
          <a:p>
            <a:pPr algn="ctr"/>
            <a:r>
              <a:rPr lang="es-CO" sz="1600" dirty="0">
                <a:solidFill>
                  <a:schemeClr val="accent1">
                    <a:lumMod val="50000"/>
                  </a:schemeClr>
                </a:solidFill>
              </a:rPr>
              <a:t>Ley 1620 de 2013, Artículo 16</a:t>
            </a:r>
            <a:endParaRPr lang="en-US" sz="1600" dirty="0">
              <a:solidFill>
                <a:schemeClr val="accent1">
                  <a:lumMod val="50000"/>
                </a:schemeClr>
              </a:solidFill>
            </a:endParaRPr>
          </a:p>
        </p:txBody>
      </p:sp>
      <p:sp>
        <p:nvSpPr>
          <p:cNvPr id="6" name="5 Proceso alternativo"/>
          <p:cNvSpPr/>
          <p:nvPr/>
        </p:nvSpPr>
        <p:spPr>
          <a:xfrm>
            <a:off x="2265943" y="1779495"/>
            <a:ext cx="4795257" cy="569568"/>
          </a:xfrm>
          <a:prstGeom prst="flowChartAlternateProcess">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solidFill>
                  <a:schemeClr val="accent1">
                    <a:lumMod val="50000"/>
                  </a:schemeClr>
                </a:solidFill>
              </a:rPr>
              <a:t>Secretaría de Educación del Distrito (SED)</a:t>
            </a:r>
            <a:endParaRPr lang="en-US" sz="2000" b="1" dirty="0">
              <a:solidFill>
                <a:schemeClr val="accent1">
                  <a:lumMod val="50000"/>
                </a:schemeClr>
              </a:solidFill>
            </a:endParaRPr>
          </a:p>
        </p:txBody>
      </p:sp>
      <p:sp>
        <p:nvSpPr>
          <p:cNvPr id="19" name="18 Proceso alternativo"/>
          <p:cNvSpPr/>
          <p:nvPr/>
        </p:nvSpPr>
        <p:spPr>
          <a:xfrm>
            <a:off x="2632837" y="2790494"/>
            <a:ext cx="4054563" cy="536028"/>
          </a:xfrm>
          <a:prstGeom prst="flowChartAlternateProcess">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2000" b="1" dirty="0">
                <a:solidFill>
                  <a:schemeClr val="accent1">
                    <a:lumMod val="50000"/>
                  </a:schemeClr>
                </a:solidFill>
              </a:rPr>
              <a:t>Direcciones Locales de Educación</a:t>
            </a:r>
            <a:endParaRPr lang="en-US" sz="2000" b="1" dirty="0">
              <a:solidFill>
                <a:schemeClr val="accent1">
                  <a:lumMod val="50000"/>
                </a:schemeClr>
              </a:solidFill>
            </a:endParaRPr>
          </a:p>
        </p:txBody>
      </p:sp>
      <p:sp>
        <p:nvSpPr>
          <p:cNvPr id="10" name="9 CuadroTexto"/>
          <p:cNvSpPr txBox="1"/>
          <p:nvPr/>
        </p:nvSpPr>
        <p:spPr>
          <a:xfrm>
            <a:off x="90365" y="2163358"/>
            <a:ext cx="1897020" cy="646331"/>
          </a:xfrm>
          <a:prstGeom prst="rect">
            <a:avLst/>
          </a:prstGeom>
          <a:noFill/>
        </p:spPr>
        <p:txBody>
          <a:bodyPr wrap="square" rtlCol="0">
            <a:spAutoFit/>
          </a:bodyPr>
          <a:lstStyle/>
          <a:p>
            <a:r>
              <a:rPr lang="es-CO" b="1" dirty="0">
                <a:solidFill>
                  <a:schemeClr val="accent6">
                    <a:lumMod val="75000"/>
                  </a:schemeClr>
                </a:solidFill>
              </a:rPr>
              <a:t>Referente Local de la SED</a:t>
            </a:r>
            <a:endParaRPr lang="en-US" b="1" dirty="0">
              <a:solidFill>
                <a:schemeClr val="accent6">
                  <a:lumMod val="75000"/>
                </a:schemeClr>
              </a:solidFill>
            </a:endParaRPr>
          </a:p>
        </p:txBody>
      </p:sp>
      <p:sp>
        <p:nvSpPr>
          <p:cNvPr id="12" name="11 Rectángulo"/>
          <p:cNvSpPr/>
          <p:nvPr/>
        </p:nvSpPr>
        <p:spPr>
          <a:xfrm>
            <a:off x="760607" y="4066581"/>
            <a:ext cx="3430340" cy="1200329"/>
          </a:xfrm>
          <a:prstGeom prst="rect">
            <a:avLst/>
          </a:prstGeom>
        </p:spPr>
        <p:txBody>
          <a:bodyPr wrap="square">
            <a:spAutoFit/>
          </a:bodyPr>
          <a:lstStyle/>
          <a:p>
            <a:pPr algn="ctr"/>
            <a:r>
              <a:rPr lang="es-CO" dirty="0">
                <a:solidFill>
                  <a:schemeClr val="accent1">
                    <a:lumMod val="50000"/>
                  </a:schemeClr>
                </a:solidFill>
              </a:rPr>
              <a:t>Garantizar que la </a:t>
            </a:r>
            <a:r>
              <a:rPr lang="es-CO" b="1" dirty="0">
                <a:solidFill>
                  <a:schemeClr val="accent1">
                    <a:lumMod val="50000"/>
                  </a:schemeClr>
                </a:solidFill>
              </a:rPr>
              <a:t>Ruta de Atención Integral</a:t>
            </a:r>
            <a:r>
              <a:rPr lang="es-CO" dirty="0">
                <a:solidFill>
                  <a:schemeClr val="accent1">
                    <a:lumMod val="50000"/>
                  </a:schemeClr>
                </a:solidFill>
              </a:rPr>
              <a:t> sea apropiada e implementada por los establecimientos educativos</a:t>
            </a:r>
            <a:endParaRPr lang="en-US" dirty="0">
              <a:solidFill>
                <a:schemeClr val="accent1">
                  <a:lumMod val="50000"/>
                </a:schemeClr>
              </a:solidFill>
            </a:endParaRPr>
          </a:p>
        </p:txBody>
      </p:sp>
      <p:sp>
        <p:nvSpPr>
          <p:cNvPr id="14" name="13 Rectángulo"/>
          <p:cNvSpPr/>
          <p:nvPr/>
        </p:nvSpPr>
        <p:spPr>
          <a:xfrm>
            <a:off x="5109141" y="4013083"/>
            <a:ext cx="3578813" cy="1200329"/>
          </a:xfrm>
          <a:prstGeom prst="rect">
            <a:avLst/>
          </a:prstGeom>
        </p:spPr>
        <p:txBody>
          <a:bodyPr wrap="square">
            <a:spAutoFit/>
          </a:bodyPr>
          <a:lstStyle/>
          <a:p>
            <a:pPr algn="ctr"/>
            <a:r>
              <a:rPr lang="es-CO" dirty="0">
                <a:solidFill>
                  <a:schemeClr val="accent1">
                    <a:lumMod val="50000"/>
                  </a:schemeClr>
                </a:solidFill>
              </a:rPr>
              <a:t>Hacer seguimiento y apoyar el reporte de aquellos casos denunciados por los establecimientos educativos </a:t>
            </a:r>
            <a:endParaRPr lang="en-US" dirty="0">
              <a:solidFill>
                <a:schemeClr val="accent1">
                  <a:lumMod val="50000"/>
                </a:schemeClr>
              </a:solidFill>
            </a:endParaRPr>
          </a:p>
        </p:txBody>
      </p:sp>
      <p:cxnSp>
        <p:nvCxnSpPr>
          <p:cNvPr id="24" name="23 Conector angular"/>
          <p:cNvCxnSpPr>
            <a:stCxn id="10" idx="2"/>
            <a:endCxn id="19" idx="1"/>
          </p:cNvCxnSpPr>
          <p:nvPr/>
        </p:nvCxnSpPr>
        <p:spPr>
          <a:xfrm rot="16200000" flipH="1">
            <a:off x="1711447" y="2137117"/>
            <a:ext cx="248819" cy="1593962"/>
          </a:xfrm>
          <a:prstGeom prst="bentConnector2">
            <a:avLst/>
          </a:prstGeom>
          <a:ln w="9525">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25 Conector recto"/>
          <p:cNvCxnSpPr/>
          <p:nvPr/>
        </p:nvCxnSpPr>
        <p:spPr>
          <a:xfrm>
            <a:off x="172253" y="2741478"/>
            <a:ext cx="1577719" cy="0"/>
          </a:xfrm>
          <a:prstGeom prst="line">
            <a:avLst/>
          </a:prstGeom>
          <a:ln w="95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28 Conector recto"/>
          <p:cNvCxnSpPr/>
          <p:nvPr/>
        </p:nvCxnSpPr>
        <p:spPr>
          <a:xfrm>
            <a:off x="760607" y="5249681"/>
            <a:ext cx="7863493" cy="0"/>
          </a:xfrm>
          <a:prstGeom prst="line">
            <a:avLst/>
          </a:prstGeom>
          <a:ln w="9525">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30" name="29 CuadroTexto"/>
          <p:cNvSpPr txBox="1"/>
          <p:nvPr/>
        </p:nvSpPr>
        <p:spPr>
          <a:xfrm>
            <a:off x="4845615" y="5608674"/>
            <a:ext cx="3978156" cy="646331"/>
          </a:xfrm>
          <a:prstGeom prst="rect">
            <a:avLst/>
          </a:prstGeom>
          <a:noFill/>
        </p:spPr>
        <p:txBody>
          <a:bodyPr wrap="square" rtlCol="0">
            <a:spAutoFit/>
          </a:bodyPr>
          <a:lstStyle>
            <a:defPPr>
              <a:defRPr lang="es-ES"/>
            </a:defPPr>
            <a:lvl1pPr>
              <a:defRPr b="1">
                <a:solidFill>
                  <a:schemeClr val="accent6">
                    <a:lumMod val="75000"/>
                  </a:schemeClr>
                </a:solidFill>
              </a:defRPr>
            </a:lvl1pPr>
          </a:lstStyle>
          <a:p>
            <a:pPr algn="r"/>
            <a:r>
              <a:rPr lang="es-CO" dirty="0"/>
              <a:t>Responsabilidades de las secretarías de educación</a:t>
            </a:r>
            <a:endParaRPr lang="en-US" dirty="0"/>
          </a:p>
        </p:txBody>
      </p:sp>
      <p:cxnSp>
        <p:nvCxnSpPr>
          <p:cNvPr id="33" name="32 Conector angular"/>
          <p:cNvCxnSpPr>
            <a:endCxn id="30" idx="1"/>
          </p:cNvCxnSpPr>
          <p:nvPr/>
        </p:nvCxnSpPr>
        <p:spPr>
          <a:xfrm>
            <a:off x="3357805" y="5285509"/>
            <a:ext cx="1487810" cy="646331"/>
          </a:xfrm>
          <a:prstGeom prst="bentConnector3">
            <a:avLst>
              <a:gd name="adj1" fmla="val 1256"/>
            </a:avLst>
          </a:prstGeom>
          <a:ln w="9525">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6" name="45 Pentágono"/>
          <p:cNvSpPr/>
          <p:nvPr/>
        </p:nvSpPr>
        <p:spPr>
          <a:xfrm rot="5400000">
            <a:off x="4475271" y="1596235"/>
            <a:ext cx="369695" cy="4054561"/>
          </a:xfrm>
          <a:prstGeom prst="homePlate">
            <a:avLst>
              <a:gd name="adj" fmla="val 47494"/>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8" name="47 Conector recto"/>
          <p:cNvCxnSpPr>
            <a:stCxn id="6" idx="2"/>
            <a:endCxn id="19" idx="0"/>
          </p:cNvCxnSpPr>
          <p:nvPr/>
        </p:nvCxnSpPr>
        <p:spPr>
          <a:xfrm flipH="1">
            <a:off x="4660119" y="2349063"/>
            <a:ext cx="3453" cy="441431"/>
          </a:xfrm>
          <a:prstGeom prst="line">
            <a:avLst/>
          </a:prstGeom>
          <a:ln w="9525">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8" name="Rectángulo 17"/>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20" name="Conector recto 1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2240543" y="3727456"/>
            <a:ext cx="604841" cy="461665"/>
          </a:xfrm>
          <a:prstGeom prst="rect">
            <a:avLst/>
          </a:prstGeom>
          <a:noFill/>
        </p:spPr>
        <p:txBody>
          <a:bodyPr wrap="square" rtlCol="0">
            <a:spAutoFit/>
          </a:bodyPr>
          <a:lstStyle/>
          <a:p>
            <a:r>
              <a:rPr lang="es-CO" sz="2400" dirty="0">
                <a:solidFill>
                  <a:schemeClr val="accent6">
                    <a:lumMod val="75000"/>
                  </a:schemeClr>
                </a:solidFill>
                <a:latin typeface="Cooper Black" panose="0208090404030B020404" pitchFamily="18" charset="0"/>
              </a:rPr>
              <a:t>1</a:t>
            </a:r>
          </a:p>
        </p:txBody>
      </p:sp>
      <p:sp>
        <p:nvSpPr>
          <p:cNvPr id="23" name="CuadroTexto 22"/>
          <p:cNvSpPr txBox="1"/>
          <p:nvPr/>
        </p:nvSpPr>
        <p:spPr>
          <a:xfrm>
            <a:off x="6777273" y="3666916"/>
            <a:ext cx="604841" cy="461665"/>
          </a:xfrm>
          <a:prstGeom prst="rect">
            <a:avLst/>
          </a:prstGeom>
          <a:noFill/>
        </p:spPr>
        <p:txBody>
          <a:bodyPr wrap="square" rtlCol="0">
            <a:spAutoFit/>
          </a:bodyPr>
          <a:lstStyle/>
          <a:p>
            <a:r>
              <a:rPr lang="es-CO" sz="2400" dirty="0">
                <a:solidFill>
                  <a:schemeClr val="accent6">
                    <a:lumMod val="75000"/>
                  </a:schemeClr>
                </a:solidFill>
                <a:latin typeface="Cooper Black" panose="0208090404030B020404" pitchFamily="18" charset="0"/>
              </a:rPr>
              <a:t>2</a:t>
            </a:r>
          </a:p>
        </p:txBody>
      </p:sp>
    </p:spTree>
    <p:extLst>
      <p:ext uri="{BB962C8B-B14F-4D97-AF65-F5344CB8AC3E}">
        <p14:creationId xmlns:p14="http://schemas.microsoft.com/office/powerpoint/2010/main" val="1809369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Anillo"/>
          <p:cNvSpPr/>
          <p:nvPr/>
        </p:nvSpPr>
        <p:spPr>
          <a:xfrm>
            <a:off x="551794" y="1265176"/>
            <a:ext cx="5265682" cy="5297214"/>
          </a:xfrm>
          <a:prstGeom prst="donut">
            <a:avLst>
              <a:gd name="adj" fmla="val 6134"/>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CuadroTexto 1"/>
          <p:cNvSpPr txBox="1"/>
          <p:nvPr/>
        </p:nvSpPr>
        <p:spPr>
          <a:xfrm>
            <a:off x="348342" y="227439"/>
            <a:ext cx="8795658" cy="553998"/>
          </a:xfrm>
          <a:prstGeom prst="rect">
            <a:avLst/>
          </a:prstGeom>
          <a:noFill/>
          <a:ln>
            <a:noFill/>
          </a:ln>
        </p:spPr>
        <p:txBody>
          <a:bodyPr wrap="square">
            <a:spAutoFit/>
          </a:bodyPr>
          <a:lstStyle>
            <a:defPPr>
              <a:defRPr lang="es-ES"/>
            </a:defPPr>
            <a:lvl1pPr eaLnBrk="1" hangingPunct="1">
              <a:buFontTx/>
              <a:buNone/>
              <a:defRPr sz="2000" b="1">
                <a:solidFill>
                  <a:srgbClr val="254061"/>
                </a:solidFill>
                <a:latin typeface="Berlin Sans FB Demi" pitchFamily="34" charset="0"/>
                <a:cs typeface="Aharoni" pitchFamily="2" charset="-79"/>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defTabSz="457200" eaLnBrk="0" fontAlgn="base" hangingPunct="0">
              <a:spcBef>
                <a:spcPct val="20000"/>
              </a:spcBef>
              <a:spcAft>
                <a:spcPct val="0"/>
              </a:spcAft>
              <a:buFont typeface="Arial" panose="020B0604020202020204" pitchFamily="34" charset="0"/>
              <a:buChar char="»"/>
              <a:defRPr sz="2000"/>
            </a:lvl6pPr>
            <a:lvl7pPr marL="2971800" indent="-228600" defTabSz="457200" eaLnBrk="0" fontAlgn="base" hangingPunct="0">
              <a:spcBef>
                <a:spcPct val="20000"/>
              </a:spcBef>
              <a:spcAft>
                <a:spcPct val="0"/>
              </a:spcAft>
              <a:buFont typeface="Arial" panose="020B0604020202020204" pitchFamily="34" charset="0"/>
              <a:buChar char="»"/>
              <a:defRPr sz="2000"/>
            </a:lvl7pPr>
            <a:lvl8pPr marL="3429000" indent="-228600" defTabSz="457200" eaLnBrk="0" fontAlgn="base" hangingPunct="0">
              <a:spcBef>
                <a:spcPct val="20000"/>
              </a:spcBef>
              <a:spcAft>
                <a:spcPct val="0"/>
              </a:spcAft>
              <a:buFont typeface="Arial" panose="020B0604020202020204" pitchFamily="34" charset="0"/>
              <a:buChar char="»"/>
              <a:defRPr sz="2000"/>
            </a:lvl8pPr>
            <a:lvl9pPr marL="3886200" indent="-228600" defTabSz="457200" eaLnBrk="0" fontAlgn="base" hangingPunct="0">
              <a:spcBef>
                <a:spcPct val="20000"/>
              </a:spcBef>
              <a:spcAft>
                <a:spcPct val="0"/>
              </a:spcAft>
              <a:buFont typeface="Arial" panose="020B0604020202020204" pitchFamily="34" charset="0"/>
              <a:buChar char="»"/>
              <a:defRPr sz="2000"/>
            </a:lvl9pPr>
          </a:lstStyle>
          <a:p>
            <a:r>
              <a:rPr lang="es-CO" sz="3000" dirty="0"/>
              <a:t>SISTEMA NACIONAL DE CONVIVENCIA ESCOLAR</a:t>
            </a:r>
          </a:p>
        </p:txBody>
      </p:sp>
      <p:sp>
        <p:nvSpPr>
          <p:cNvPr id="3" name="2 CuadroTexto"/>
          <p:cNvSpPr txBox="1"/>
          <p:nvPr/>
        </p:nvSpPr>
        <p:spPr>
          <a:xfrm>
            <a:off x="388275" y="686083"/>
            <a:ext cx="7355840" cy="369332"/>
          </a:xfrm>
          <a:prstGeom prst="rect">
            <a:avLst/>
          </a:prstGeom>
          <a:noFill/>
        </p:spPr>
        <p:txBody>
          <a:bodyPr wrap="square" rtlCol="0">
            <a:spAutoFit/>
          </a:bodyPr>
          <a:lstStyle/>
          <a:p>
            <a:r>
              <a:rPr lang="es-CO" dirty="0">
                <a:solidFill>
                  <a:schemeClr val="accent1">
                    <a:lumMod val="50000"/>
                  </a:schemeClr>
                </a:solidFill>
              </a:rPr>
              <a:t>Creado por la Ley 1620 de 2013 y reglamentado por el Decreto 1965 de 2013</a:t>
            </a:r>
            <a:endParaRPr lang="en-US" dirty="0">
              <a:solidFill>
                <a:schemeClr val="accent1">
                  <a:lumMod val="50000"/>
                </a:schemeClr>
              </a:solidFill>
            </a:endParaRPr>
          </a:p>
        </p:txBody>
      </p:sp>
      <p:graphicFrame>
        <p:nvGraphicFramePr>
          <p:cNvPr id="5" name="4 Diagrama"/>
          <p:cNvGraphicFramePr/>
          <p:nvPr>
            <p:extLst/>
          </p:nvPr>
        </p:nvGraphicFramePr>
        <p:xfrm>
          <a:off x="343016" y="2056562"/>
          <a:ext cx="5721246" cy="3789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p:cNvSpPr/>
          <p:nvPr/>
        </p:nvSpPr>
        <p:spPr>
          <a:xfrm>
            <a:off x="4862972" y="3137172"/>
            <a:ext cx="4013014" cy="646331"/>
          </a:xfrm>
          <a:prstGeom prst="rect">
            <a:avLst/>
          </a:prstGeom>
        </p:spPr>
        <p:txBody>
          <a:bodyPr wrap="square">
            <a:spAutoFit/>
          </a:bodyPr>
          <a:lstStyle/>
          <a:p>
            <a:pPr algn="r"/>
            <a:r>
              <a:rPr lang="en-US" dirty="0">
                <a:solidFill>
                  <a:schemeClr val="tx2">
                    <a:lumMod val="50000"/>
                  </a:schemeClr>
                </a:solidFill>
              </a:rPr>
              <a:t>Comités municipales, distritales y departamentales de convivencia escolar</a:t>
            </a:r>
          </a:p>
        </p:txBody>
      </p:sp>
      <p:cxnSp>
        <p:nvCxnSpPr>
          <p:cNvPr id="12" name="11 Conector recto"/>
          <p:cNvCxnSpPr/>
          <p:nvPr/>
        </p:nvCxnSpPr>
        <p:spPr>
          <a:xfrm flipV="1">
            <a:off x="3373820" y="3706181"/>
            <a:ext cx="5249910" cy="48680"/>
          </a:xfrm>
          <a:prstGeom prst="line">
            <a:avLst/>
          </a:prstGeom>
          <a:ln w="127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a:off x="3373820" y="5089671"/>
            <a:ext cx="5502166" cy="0"/>
          </a:xfrm>
          <a:prstGeom prst="line">
            <a:avLst/>
          </a:prstGeom>
          <a:ln w="127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17" name="16 Rectángulo"/>
          <p:cNvSpPr/>
          <p:nvPr/>
        </p:nvSpPr>
        <p:spPr>
          <a:xfrm>
            <a:off x="5220810" y="4466122"/>
            <a:ext cx="3655176" cy="646331"/>
          </a:xfrm>
          <a:prstGeom prst="rect">
            <a:avLst/>
          </a:prstGeom>
        </p:spPr>
        <p:txBody>
          <a:bodyPr wrap="square">
            <a:spAutoFit/>
          </a:bodyPr>
          <a:lstStyle/>
          <a:p>
            <a:pPr algn="r"/>
            <a:r>
              <a:rPr lang="es-ES" dirty="0">
                <a:solidFill>
                  <a:schemeClr val="tx2">
                    <a:lumMod val="50000"/>
                  </a:schemeClr>
                </a:solidFill>
              </a:rPr>
              <a:t>Comité Escolar de Convivencia del establecimiento educativo</a:t>
            </a:r>
            <a:endParaRPr lang="en-US" dirty="0">
              <a:solidFill>
                <a:schemeClr val="tx2">
                  <a:lumMod val="50000"/>
                </a:schemeClr>
              </a:solidFill>
            </a:endParaRPr>
          </a:p>
        </p:txBody>
      </p:sp>
      <p:sp>
        <p:nvSpPr>
          <p:cNvPr id="27" name="26 Rectángulo"/>
          <p:cNvSpPr/>
          <p:nvPr/>
        </p:nvSpPr>
        <p:spPr>
          <a:xfrm rot="16200000">
            <a:off x="1341464" y="1015482"/>
            <a:ext cx="3654811" cy="4587768"/>
          </a:xfrm>
          <a:prstGeom prst="rect">
            <a:avLst/>
          </a:prstGeom>
          <a:noFill/>
          <a:ln>
            <a:noFill/>
          </a:ln>
        </p:spPr>
        <p:txBody>
          <a:bodyPr wrap="none" lIns="91440" tIns="45720" rIns="91440" bIns="45720">
            <a:prstTxWarp prst="textCircle">
              <a:avLst/>
            </a:prstTxWarp>
            <a:spAutoFit/>
          </a:bodyPr>
          <a:lstStyle/>
          <a:p>
            <a:pPr algn="ct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Ruta de </a:t>
            </a:r>
            <a:r>
              <a:rPr lang="es-ES" sz="2000" dirty="0">
                <a:ln w="18415" cmpd="sng">
                  <a:solidFill>
                    <a:srgbClr val="FFFFFF"/>
                  </a:solidFill>
                  <a:prstDash val="solid"/>
                </a:ln>
                <a:solidFill>
                  <a:srgbClr val="B0C7E2"/>
                </a:solidFill>
                <a:effectLst>
                  <a:outerShdw blurRad="63500" dir="3600000" algn="tl" rotWithShape="0">
                    <a:srgbClr val="000000">
                      <a:alpha val="70000"/>
                    </a:srgbClr>
                  </a:outerShdw>
                </a:effectLst>
              </a:rPr>
              <a:t>Atención</a:t>
            </a: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 Integral</a:t>
            </a:r>
          </a:p>
        </p:txBody>
      </p:sp>
      <p:sp>
        <p:nvSpPr>
          <p:cNvPr id="28" name="27 Rectángulo"/>
          <p:cNvSpPr/>
          <p:nvPr/>
        </p:nvSpPr>
        <p:spPr>
          <a:xfrm rot="5400000">
            <a:off x="1321756" y="2255011"/>
            <a:ext cx="3654811" cy="4516822"/>
          </a:xfrm>
          <a:prstGeom prst="rect">
            <a:avLst/>
          </a:prstGeom>
          <a:noFill/>
          <a:ln>
            <a:noFill/>
          </a:ln>
        </p:spPr>
        <p:txBody>
          <a:bodyPr wrap="none" lIns="91440" tIns="45720" rIns="91440" bIns="45720">
            <a:prstTxWarp prst="textCircle">
              <a:avLst/>
            </a:prstTxWarp>
            <a:spAutoFit/>
          </a:bodyPr>
          <a:lstStyle/>
          <a:p>
            <a:pPr algn="ct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Sistema Unificado de Información</a:t>
            </a:r>
          </a:p>
        </p:txBody>
      </p:sp>
      <p:sp>
        <p:nvSpPr>
          <p:cNvPr id="33" name="32 Pentágono"/>
          <p:cNvSpPr/>
          <p:nvPr/>
        </p:nvSpPr>
        <p:spPr>
          <a:xfrm rot="2909108">
            <a:off x="5068003" y="2111074"/>
            <a:ext cx="302422" cy="775336"/>
          </a:xfrm>
          <a:prstGeom prst="homePlate">
            <a:avLst>
              <a:gd name="adj" fmla="val 97712"/>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7" name="6 Conector recto"/>
          <p:cNvCxnSpPr/>
          <p:nvPr/>
        </p:nvCxnSpPr>
        <p:spPr>
          <a:xfrm flipV="1">
            <a:off x="3373820" y="2697574"/>
            <a:ext cx="4004442" cy="29873"/>
          </a:xfrm>
          <a:prstGeom prst="line">
            <a:avLst/>
          </a:prstGeom>
          <a:ln w="127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sp>
        <p:nvSpPr>
          <p:cNvPr id="9" name="8 Rectángulo"/>
          <p:cNvSpPr/>
          <p:nvPr/>
        </p:nvSpPr>
        <p:spPr>
          <a:xfrm>
            <a:off x="4860241" y="2112799"/>
            <a:ext cx="2883873" cy="646331"/>
          </a:xfrm>
          <a:prstGeom prst="rect">
            <a:avLst/>
          </a:prstGeom>
        </p:spPr>
        <p:txBody>
          <a:bodyPr wrap="square">
            <a:spAutoFit/>
          </a:bodyPr>
          <a:lstStyle/>
          <a:p>
            <a:pPr algn="r"/>
            <a:r>
              <a:rPr lang="pt-BR" dirty="0">
                <a:solidFill>
                  <a:schemeClr val="tx2">
                    <a:lumMod val="50000"/>
                  </a:schemeClr>
                </a:solidFill>
              </a:rPr>
              <a:t>Comité Nacional de Convivencia Escolar </a:t>
            </a:r>
            <a:endParaRPr lang="en-US" dirty="0">
              <a:solidFill>
                <a:schemeClr val="tx2">
                  <a:lumMod val="50000"/>
                </a:schemeClr>
              </a:solidFill>
            </a:endParaRPr>
          </a:p>
        </p:txBody>
      </p:sp>
      <p:sp>
        <p:nvSpPr>
          <p:cNvPr id="34" name="33 Pentágono"/>
          <p:cNvSpPr/>
          <p:nvPr/>
        </p:nvSpPr>
        <p:spPr>
          <a:xfrm rot="14687597">
            <a:off x="628713" y="4291162"/>
            <a:ext cx="318523" cy="694246"/>
          </a:xfrm>
          <a:prstGeom prst="homePlate">
            <a:avLst>
              <a:gd name="adj" fmla="val 97712"/>
            </a:avLst>
          </a:prstGeom>
          <a:solidFill>
            <a:schemeClr val="accent3"/>
          </a:solidFill>
          <a:ln>
            <a:noFill/>
          </a:ln>
          <a:effectLst>
            <a:outerShdw blurRad="50800" dist="38100" dir="10800000" algn="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Rectángulo 17"/>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9" name="Conector recto 1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46768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04746" y="1031388"/>
            <a:ext cx="3329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4. Deber de denunciar</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602996"/>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5" name="2 CuadroTexto"/>
          <p:cNvSpPr txBox="1"/>
          <p:nvPr/>
        </p:nvSpPr>
        <p:spPr>
          <a:xfrm>
            <a:off x="5801724" y="-71571"/>
            <a:ext cx="4953000" cy="830997"/>
          </a:xfrm>
          <a:prstGeom prst="rect">
            <a:avLst/>
          </a:prstGeom>
          <a:noFill/>
        </p:spPr>
        <p:txBody>
          <a:bodyPr wrap="square" rtlCol="0">
            <a:spAutoFit/>
          </a:bodyPr>
          <a:lstStyle/>
          <a:p>
            <a:endParaRPr lang="es-CO" sz="1600" dirty="0"/>
          </a:p>
          <a:p>
            <a:endParaRPr lang="es-CO" sz="1600" dirty="0"/>
          </a:p>
          <a:p>
            <a:endParaRPr lang="es-CO" sz="1600" dirty="0"/>
          </a:p>
        </p:txBody>
      </p:sp>
      <p:graphicFrame>
        <p:nvGraphicFramePr>
          <p:cNvPr id="3" name="Tabla 2"/>
          <p:cNvGraphicFramePr>
            <a:graphicFrameLocks noGrp="1"/>
          </p:cNvGraphicFramePr>
          <p:nvPr>
            <p:extLst>
              <p:ext uri="{D42A27DB-BD31-4B8C-83A1-F6EECF244321}">
                <p14:modId xmlns:p14="http://schemas.microsoft.com/office/powerpoint/2010/main" val="26646569"/>
              </p:ext>
            </p:extLst>
          </p:nvPr>
        </p:nvGraphicFramePr>
        <p:xfrm>
          <a:off x="272461" y="1672682"/>
          <a:ext cx="8599396" cy="4438118"/>
        </p:xfrm>
        <a:graphic>
          <a:graphicData uri="http://schemas.openxmlformats.org/drawingml/2006/table">
            <a:tbl>
              <a:tblPr firstRow="1" bandRow="1">
                <a:tableStyleId>{5C22544A-7EE6-4342-B048-85BDC9FD1C3A}</a:tableStyleId>
              </a:tblPr>
              <a:tblGrid>
                <a:gridCol w="4822053">
                  <a:extLst>
                    <a:ext uri="{9D8B030D-6E8A-4147-A177-3AD203B41FA5}">
                      <a16:colId xmlns:a16="http://schemas.microsoft.com/office/drawing/2014/main" xmlns="" val="17342314"/>
                    </a:ext>
                  </a:extLst>
                </a:gridCol>
                <a:gridCol w="3777343">
                  <a:extLst>
                    <a:ext uri="{9D8B030D-6E8A-4147-A177-3AD203B41FA5}">
                      <a16:colId xmlns:a16="http://schemas.microsoft.com/office/drawing/2014/main" xmlns="" val="2421667982"/>
                    </a:ext>
                  </a:extLst>
                </a:gridCol>
              </a:tblGrid>
              <a:tr h="342228">
                <a:tc gridSpan="2">
                  <a:txBody>
                    <a:bodyPr/>
                    <a:lstStyle/>
                    <a:p>
                      <a:pPr algn="ctr"/>
                      <a:r>
                        <a:rPr lang="es-CO" sz="2000" b="1" kern="1200" dirty="0">
                          <a:solidFill>
                            <a:schemeClr val="bg1"/>
                          </a:solidFill>
                          <a:latin typeface="+mn-lt"/>
                          <a:ea typeface="+mn-ea"/>
                          <a:cs typeface="+mn-cs"/>
                        </a:rPr>
                        <a:t>De la persona,</a:t>
                      </a:r>
                      <a:r>
                        <a:rPr lang="es-CO" sz="2000" b="1" kern="1200" baseline="0" dirty="0">
                          <a:solidFill>
                            <a:schemeClr val="bg1"/>
                          </a:solidFill>
                          <a:latin typeface="+mn-lt"/>
                          <a:ea typeface="+mn-ea"/>
                          <a:cs typeface="+mn-cs"/>
                        </a:rPr>
                        <a:t>  el </a:t>
                      </a:r>
                      <a:r>
                        <a:rPr lang="es-CO" sz="2000" b="1" kern="1200" dirty="0">
                          <a:solidFill>
                            <a:schemeClr val="bg1"/>
                          </a:solidFill>
                          <a:latin typeface="+mn-lt"/>
                          <a:ea typeface="+mn-ea"/>
                          <a:cs typeface="+mn-cs"/>
                        </a:rPr>
                        <a:t>ciudadano, la familia, la sociedad y</a:t>
                      </a:r>
                      <a:r>
                        <a:rPr lang="es-CO" sz="2000" b="1" kern="1200" baseline="0" dirty="0">
                          <a:solidFill>
                            <a:schemeClr val="bg1"/>
                          </a:solidFill>
                          <a:latin typeface="+mn-lt"/>
                          <a:ea typeface="+mn-ea"/>
                          <a:cs typeface="+mn-cs"/>
                        </a:rPr>
                        <a:t> el Estado</a:t>
                      </a:r>
                      <a:endParaRPr lang="es-CO" sz="2000" b="1" kern="1200" dirty="0">
                        <a:solidFill>
                          <a:schemeClr val="bg1"/>
                        </a:solidFill>
                        <a:latin typeface="+mn-lt"/>
                        <a:ea typeface="+mn-ea"/>
                        <a:cs typeface="+mn-cs"/>
                      </a:endParaRPr>
                    </a:p>
                  </a:txBody>
                  <a:tcPr anchor="ctr">
                    <a:solidFill>
                      <a:schemeClr val="accent1">
                        <a:lumMod val="50000"/>
                      </a:schemeClr>
                    </a:solidFill>
                  </a:tcPr>
                </a:tc>
                <a:tc hMerge="1">
                  <a:txBody>
                    <a:bodyPr/>
                    <a:lstStyle/>
                    <a:p>
                      <a:pPr marL="0" algn="l" defTabSz="457200" rtl="0" eaLnBrk="1" latinLnBrk="0" hangingPunct="1"/>
                      <a:endParaRPr lang="es-CO" sz="1800" b="0" kern="1200" dirty="0">
                        <a:solidFill>
                          <a:schemeClr val="dk1"/>
                        </a:solidFill>
                        <a:latin typeface="+mn-lt"/>
                        <a:ea typeface="+mn-ea"/>
                        <a:cs typeface="+mn-cs"/>
                      </a:endParaRPr>
                    </a:p>
                  </a:txBody>
                  <a:tcPr/>
                </a:tc>
                <a:extLst>
                  <a:ext uri="{0D108BD9-81ED-4DB2-BD59-A6C34878D82A}">
                    <a16:rowId xmlns:a16="http://schemas.microsoft.com/office/drawing/2014/main" xmlns="" val="1752544959"/>
                  </a:ext>
                </a:extLst>
              </a:tr>
              <a:tr h="384278">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Constitución</a:t>
                      </a:r>
                      <a:r>
                        <a:rPr lang="es-CO" sz="1800" b="1" baseline="0" dirty="0"/>
                        <a:t> Política de Colombia 1991</a:t>
                      </a:r>
                      <a:endParaRPr lang="es-CO" sz="1800" b="1" dirty="0"/>
                    </a:p>
                  </a:txBody>
                  <a:tcPr anchor="ct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CO" sz="1600" b="1" dirty="0"/>
                    </a:p>
                  </a:txBody>
                  <a:tcPr anchor="ctr"/>
                </a:tc>
                <a:extLst>
                  <a:ext uri="{0D108BD9-81ED-4DB2-BD59-A6C34878D82A}">
                    <a16:rowId xmlns:a16="http://schemas.microsoft.com/office/drawing/2014/main" xmlns="" val="1963800158"/>
                  </a:ext>
                </a:extLst>
              </a:tr>
              <a:tr h="293726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Artículo 44.</a:t>
                      </a:r>
                      <a:r>
                        <a:rPr lang="es-CO" sz="1800" b="1" baseline="0" dirty="0"/>
                        <a:t> </a:t>
                      </a:r>
                      <a:r>
                        <a:rPr lang="es-CO" sz="1800" b="0" i="0" kern="1200" dirty="0">
                          <a:solidFill>
                            <a:schemeClr val="dk1"/>
                          </a:solidFill>
                          <a:effectLst/>
                          <a:latin typeface="+mn-lt"/>
                          <a:ea typeface="+mn-ea"/>
                          <a:cs typeface="+mn-cs"/>
                        </a:rPr>
                        <a:t>Son derechos fundamentales de los niños: la vida, la integridad física, la salud y la seguridad social, la alimentación equilibrada, su nombre y nacionalidad, tener una familia y no ser separados de ella, el cuidado y amor, la educación y la cultura, la recreación y la libre expresión de su opinión. (…)</a:t>
                      </a:r>
                      <a:r>
                        <a:rPr lang="es-CO" sz="1800" b="0" i="0" kern="1200" baseline="0" dirty="0">
                          <a:solidFill>
                            <a:schemeClr val="dk1"/>
                          </a:solidFill>
                          <a:effectLst/>
                          <a:latin typeface="+mn-lt"/>
                          <a:ea typeface="+mn-ea"/>
                          <a:cs typeface="+mn-cs"/>
                        </a:rPr>
                        <a:t> </a:t>
                      </a:r>
                      <a:r>
                        <a:rPr lang="es-CO" sz="1800" b="0" i="0" kern="1200" dirty="0">
                          <a:solidFill>
                            <a:schemeClr val="dk1"/>
                          </a:solidFill>
                          <a:effectLst/>
                          <a:latin typeface="+mn-lt"/>
                          <a:ea typeface="+mn-ea"/>
                          <a:cs typeface="+mn-cs"/>
                        </a:rPr>
                        <a:t>La familia, la sociedad y el Estado tienen la obligación de asistir y proteger al niño para garantizar su desarrollo armónico e integral y el ejercicio pleno de sus derechos. </a:t>
                      </a:r>
                      <a:r>
                        <a:rPr lang="es-CO" sz="1800" b="1" i="0" kern="1200" dirty="0">
                          <a:solidFill>
                            <a:srgbClr val="0070C0"/>
                          </a:solidFill>
                          <a:effectLst/>
                          <a:latin typeface="+mn-lt"/>
                          <a:ea typeface="+mn-ea"/>
                          <a:cs typeface="+mn-cs"/>
                        </a:rPr>
                        <a:t>Cualquier persona puede exigir de la autoridad competente su cumplimiento y la sanción de los infractores</a:t>
                      </a:r>
                      <a:r>
                        <a:rPr lang="es-CO" sz="1800" b="0" i="0" kern="1200" dirty="0">
                          <a:solidFill>
                            <a:schemeClr val="dk1"/>
                          </a:solidFill>
                          <a:effectLst/>
                          <a:latin typeface="+mn-lt"/>
                          <a:ea typeface="+mn-ea"/>
                          <a:cs typeface="+mn-cs"/>
                        </a:rPr>
                        <a:t>.</a:t>
                      </a:r>
                      <a:endParaRPr lang="es-CO" sz="18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Artículo 95.</a:t>
                      </a:r>
                      <a:r>
                        <a:rPr lang="es-CO" sz="1800" b="1" baseline="0" dirty="0"/>
                        <a:t> </a:t>
                      </a:r>
                      <a:r>
                        <a:rPr lang="es-CO" sz="1800" dirty="0"/>
                        <a:t>(…) Son deberes de la persona y del ciudadano: 7. Colaborar para el buen funcionamiento de la administración de la justicia.</a:t>
                      </a:r>
                    </a:p>
                    <a:p>
                      <a:pPr marL="0" marR="0" indent="0" algn="just" defTabSz="457200" rtl="0" eaLnBrk="1" fontAlgn="auto" latinLnBrk="0" hangingPunct="1">
                        <a:lnSpc>
                          <a:spcPct val="100000"/>
                        </a:lnSpc>
                        <a:spcBef>
                          <a:spcPts val="0"/>
                        </a:spcBef>
                        <a:spcAft>
                          <a:spcPts val="0"/>
                        </a:spcAft>
                        <a:buClrTx/>
                        <a:buSzTx/>
                        <a:buFontTx/>
                        <a:buNone/>
                        <a:tabLst/>
                        <a:defRPr/>
                      </a:pPr>
                      <a:endParaRPr lang="es-CO" sz="1800" dirty="0"/>
                    </a:p>
                  </a:txBody>
                  <a:tcPr/>
                </a:tc>
                <a:extLst>
                  <a:ext uri="{0D108BD9-81ED-4DB2-BD59-A6C34878D82A}">
                    <a16:rowId xmlns:a16="http://schemas.microsoft.com/office/drawing/2014/main" xmlns="" val="979552788"/>
                  </a:ext>
                </a:extLst>
              </a:tr>
            </a:tbl>
          </a:graphicData>
        </a:graphic>
      </p:graphicFrame>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793046"/>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04746" y="1031388"/>
            <a:ext cx="3329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4. Deber de denunciar</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605515"/>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5" name="2 CuadroTexto"/>
          <p:cNvSpPr txBox="1"/>
          <p:nvPr/>
        </p:nvSpPr>
        <p:spPr>
          <a:xfrm>
            <a:off x="5801724" y="-71571"/>
            <a:ext cx="4953000" cy="830997"/>
          </a:xfrm>
          <a:prstGeom prst="rect">
            <a:avLst/>
          </a:prstGeom>
          <a:noFill/>
        </p:spPr>
        <p:txBody>
          <a:bodyPr wrap="square" rtlCol="0">
            <a:spAutoFit/>
          </a:bodyPr>
          <a:lstStyle/>
          <a:p>
            <a:endParaRPr lang="es-CO" sz="1600" dirty="0"/>
          </a:p>
          <a:p>
            <a:endParaRPr lang="es-CO" sz="1600" dirty="0"/>
          </a:p>
          <a:p>
            <a:endParaRPr lang="es-CO" sz="1600" dirty="0"/>
          </a:p>
        </p:txBody>
      </p:sp>
      <p:graphicFrame>
        <p:nvGraphicFramePr>
          <p:cNvPr id="3" name="Tabla 2"/>
          <p:cNvGraphicFramePr>
            <a:graphicFrameLocks noGrp="1"/>
          </p:cNvGraphicFramePr>
          <p:nvPr>
            <p:extLst>
              <p:ext uri="{D42A27DB-BD31-4B8C-83A1-F6EECF244321}">
                <p14:modId xmlns:p14="http://schemas.microsoft.com/office/powerpoint/2010/main" val="1846466754"/>
              </p:ext>
            </p:extLst>
          </p:nvPr>
        </p:nvGraphicFramePr>
        <p:xfrm>
          <a:off x="272461" y="1482679"/>
          <a:ext cx="8523196" cy="4937760"/>
        </p:xfrm>
        <a:graphic>
          <a:graphicData uri="http://schemas.openxmlformats.org/drawingml/2006/table">
            <a:tbl>
              <a:tblPr firstRow="1" bandRow="1">
                <a:tableStyleId>{5C22544A-7EE6-4342-B048-85BDC9FD1C3A}</a:tableStyleId>
              </a:tblPr>
              <a:tblGrid>
                <a:gridCol w="4102911">
                  <a:extLst>
                    <a:ext uri="{9D8B030D-6E8A-4147-A177-3AD203B41FA5}">
                      <a16:colId xmlns:a16="http://schemas.microsoft.com/office/drawing/2014/main" xmlns="" val="17342314"/>
                    </a:ext>
                  </a:extLst>
                </a:gridCol>
                <a:gridCol w="4420285">
                  <a:extLst>
                    <a:ext uri="{9D8B030D-6E8A-4147-A177-3AD203B41FA5}">
                      <a16:colId xmlns:a16="http://schemas.microsoft.com/office/drawing/2014/main" xmlns="" val="2421667982"/>
                    </a:ext>
                  </a:extLst>
                </a:gridCol>
              </a:tblGrid>
              <a:tr h="625170">
                <a:tc>
                  <a:txBody>
                    <a:bodyPr/>
                    <a:lstStyle/>
                    <a:p>
                      <a:pPr algn="ctr"/>
                      <a:r>
                        <a:rPr lang="es-CO" sz="1800" b="1" kern="1200" dirty="0">
                          <a:solidFill>
                            <a:schemeClr val="bg1"/>
                          </a:solidFill>
                          <a:latin typeface="+mn-lt"/>
                          <a:ea typeface="+mn-ea"/>
                          <a:cs typeface="+mn-cs"/>
                        </a:rPr>
                        <a:t>De la persona y  servidores públicos</a:t>
                      </a:r>
                    </a:p>
                  </a:txBody>
                  <a:tcPr anchor="ctr">
                    <a:solidFill>
                      <a:schemeClr val="accent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bg1"/>
                          </a:solidFill>
                          <a:latin typeface="+mn-lt"/>
                          <a:ea typeface="+mn-ea"/>
                          <a:cs typeface="+mn-cs"/>
                        </a:rPr>
                        <a:t>De la</a:t>
                      </a:r>
                      <a:r>
                        <a:rPr lang="es-CO" sz="1800" b="1" kern="1200" baseline="0" dirty="0">
                          <a:solidFill>
                            <a:schemeClr val="bg1"/>
                          </a:solidFill>
                          <a:latin typeface="+mn-lt"/>
                          <a:ea typeface="+mn-ea"/>
                          <a:cs typeface="+mn-cs"/>
                        </a:rPr>
                        <a:t> sociedad, el Estado y las instituciones educativas</a:t>
                      </a:r>
                      <a:endParaRPr lang="es-CO" sz="1800" b="1" kern="1200" dirty="0">
                        <a:solidFill>
                          <a:schemeClr val="bg1"/>
                        </a:solidFill>
                        <a:latin typeface="+mn-lt"/>
                        <a:ea typeface="+mn-ea"/>
                        <a:cs typeface="+mn-cs"/>
                      </a:endParaRPr>
                    </a:p>
                  </a:txBody>
                  <a:tcPr anchor="ctr">
                    <a:solidFill>
                      <a:schemeClr val="accent1">
                        <a:lumMod val="50000"/>
                      </a:schemeClr>
                    </a:solidFill>
                  </a:tcPr>
                </a:tc>
                <a:extLst>
                  <a:ext uri="{0D108BD9-81ED-4DB2-BD59-A6C34878D82A}">
                    <a16:rowId xmlns:a16="http://schemas.microsoft.com/office/drawing/2014/main" xmlns="" val="1752544959"/>
                  </a:ext>
                </a:extLst>
              </a:tr>
              <a:tr h="62883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906 de 2004. Por la cual se expide el Código de Procedimiento Penal</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1098 de 2006. Por la cual se expide el Código de la Infancia y la Adolescencia</a:t>
                      </a:r>
                    </a:p>
                  </a:txBody>
                  <a:tcPr anchor="ctr"/>
                </a:tc>
                <a:extLst>
                  <a:ext uri="{0D108BD9-81ED-4DB2-BD59-A6C34878D82A}">
                    <a16:rowId xmlns:a16="http://schemas.microsoft.com/office/drawing/2014/main" xmlns="" val="1963800158"/>
                  </a:ext>
                </a:extLst>
              </a:tr>
              <a:tr h="240356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dk1"/>
                          </a:solidFill>
                          <a:effectLst/>
                          <a:latin typeface="+mn-lt"/>
                          <a:ea typeface="+mn-ea"/>
                          <a:cs typeface="+mn-cs"/>
                        </a:rPr>
                        <a:t>Artículo  67.</a:t>
                      </a:r>
                      <a:r>
                        <a:rPr lang="es-CO" sz="1800" b="0" i="0" kern="1200" dirty="0">
                          <a:solidFill>
                            <a:schemeClr val="dk1"/>
                          </a:solidFill>
                          <a:effectLst/>
                          <a:latin typeface="+mn-lt"/>
                          <a:ea typeface="+mn-ea"/>
                          <a:cs typeface="+mn-cs"/>
                        </a:rPr>
                        <a:t> Deber de denunciar. Toda persona debe denunciar a la autoridad los delitos de cuya comisión tenga conocimiento y que deban investigarse de oficio.</a:t>
                      </a:r>
                    </a:p>
                    <a:p>
                      <a:pPr marL="0" marR="0" indent="0" algn="l" defTabSz="457200" rtl="0" eaLnBrk="1" fontAlgn="auto" latinLnBrk="0" hangingPunct="1">
                        <a:lnSpc>
                          <a:spcPct val="100000"/>
                        </a:lnSpc>
                        <a:spcBef>
                          <a:spcPts val="0"/>
                        </a:spcBef>
                        <a:spcAft>
                          <a:spcPts val="0"/>
                        </a:spcAft>
                        <a:buClrTx/>
                        <a:buSzTx/>
                        <a:buFontTx/>
                        <a:buNone/>
                        <a:tabLst/>
                        <a:defRPr/>
                      </a:pPr>
                      <a:r>
                        <a:rPr lang="es-CO" sz="1800" b="0" i="0" kern="1200" dirty="0">
                          <a:solidFill>
                            <a:schemeClr val="dk1"/>
                          </a:solidFill>
                          <a:effectLst/>
                          <a:latin typeface="+mn-lt"/>
                          <a:ea typeface="+mn-ea"/>
                          <a:cs typeface="+mn-cs"/>
                        </a:rPr>
                        <a:t>El servidor público que conozca de la comisión de un delito que deba investigarse de oficio, iniciará sin tardanza la investigación si tuviere competencia para ello; en caso contrario, pondrá inmediatamente el hecho en conocimiento ante la autoridad competente.</a:t>
                      </a:r>
                    </a:p>
                  </a:txBody>
                  <a:tcPr/>
                </a:tc>
                <a:tc>
                  <a:txBody>
                    <a:bodyPr/>
                    <a:lstStyle/>
                    <a:p>
                      <a:r>
                        <a:rPr lang="es-CO" sz="1800" b="1" i="0" kern="1200" dirty="0">
                          <a:solidFill>
                            <a:schemeClr val="dk1"/>
                          </a:solidFill>
                          <a:effectLst/>
                          <a:latin typeface="+mn-lt"/>
                          <a:ea typeface="+mn-ea"/>
                          <a:cs typeface="+mn-cs"/>
                        </a:rPr>
                        <a:t>Artículo 40. </a:t>
                      </a:r>
                      <a:r>
                        <a:rPr lang="es-CO" sz="1800" b="0" i="0" kern="1200" dirty="0">
                          <a:solidFill>
                            <a:schemeClr val="dk1"/>
                          </a:solidFill>
                          <a:effectLst/>
                          <a:latin typeface="+mn-lt"/>
                          <a:ea typeface="+mn-ea"/>
                          <a:cs typeface="+mn-cs"/>
                        </a:rPr>
                        <a:t>Obligaciones de la sociedad. (…) tienen la obligación y la responsabilidad de tomar parte activa en el logro de la vigencia efectiva de los derechos y garantías de los niños, las niñas y los adolescentes. En este sentido, deberán: 4. Dar aviso o denunciar por cualquier medio, los delitos o las acciones que los vulneren o amenacen.</a:t>
                      </a:r>
                    </a:p>
                  </a:txBody>
                  <a:tcPr/>
                </a:tc>
                <a:extLst>
                  <a:ext uri="{0D108BD9-81ED-4DB2-BD59-A6C34878D82A}">
                    <a16:rowId xmlns:a16="http://schemas.microsoft.com/office/drawing/2014/main" xmlns="" val="979552788"/>
                  </a:ext>
                </a:extLst>
              </a:tr>
            </a:tbl>
          </a:graphicData>
        </a:graphic>
      </p:graphicFrame>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053652"/>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04746" y="1031388"/>
            <a:ext cx="33290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4. Deber de denunciar</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551417"/>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5" name="2 CuadroTexto"/>
          <p:cNvSpPr txBox="1"/>
          <p:nvPr/>
        </p:nvSpPr>
        <p:spPr>
          <a:xfrm>
            <a:off x="5801724" y="-71571"/>
            <a:ext cx="4953000" cy="830997"/>
          </a:xfrm>
          <a:prstGeom prst="rect">
            <a:avLst/>
          </a:prstGeom>
          <a:noFill/>
        </p:spPr>
        <p:txBody>
          <a:bodyPr wrap="square" rtlCol="0">
            <a:spAutoFit/>
          </a:bodyPr>
          <a:lstStyle/>
          <a:p>
            <a:endParaRPr lang="es-CO" sz="1600" dirty="0"/>
          </a:p>
          <a:p>
            <a:endParaRPr lang="es-CO" sz="1600" dirty="0"/>
          </a:p>
          <a:p>
            <a:endParaRPr lang="es-CO" sz="1600" dirty="0"/>
          </a:p>
        </p:txBody>
      </p:sp>
      <p:graphicFrame>
        <p:nvGraphicFramePr>
          <p:cNvPr id="3" name="Tabla 2"/>
          <p:cNvGraphicFramePr>
            <a:graphicFrameLocks noGrp="1"/>
          </p:cNvGraphicFramePr>
          <p:nvPr>
            <p:extLst>
              <p:ext uri="{D42A27DB-BD31-4B8C-83A1-F6EECF244321}">
                <p14:modId xmlns:p14="http://schemas.microsoft.com/office/powerpoint/2010/main" val="1550379203"/>
              </p:ext>
            </p:extLst>
          </p:nvPr>
        </p:nvGraphicFramePr>
        <p:xfrm>
          <a:off x="272461" y="1572256"/>
          <a:ext cx="8652464" cy="4793497"/>
        </p:xfrm>
        <a:graphic>
          <a:graphicData uri="http://schemas.openxmlformats.org/drawingml/2006/table">
            <a:tbl>
              <a:tblPr firstRow="1" bandRow="1">
                <a:tableStyleId>{5C22544A-7EE6-4342-B048-85BDC9FD1C3A}</a:tableStyleId>
              </a:tblPr>
              <a:tblGrid>
                <a:gridCol w="3947114">
                  <a:extLst>
                    <a:ext uri="{9D8B030D-6E8A-4147-A177-3AD203B41FA5}">
                      <a16:colId xmlns:a16="http://schemas.microsoft.com/office/drawing/2014/main" xmlns="" val="2421667982"/>
                    </a:ext>
                  </a:extLst>
                </a:gridCol>
                <a:gridCol w="4705350">
                  <a:extLst>
                    <a:ext uri="{9D8B030D-6E8A-4147-A177-3AD203B41FA5}">
                      <a16:colId xmlns:a16="http://schemas.microsoft.com/office/drawing/2014/main" xmlns="" val="3638853523"/>
                    </a:ext>
                  </a:extLst>
                </a:gridCol>
              </a:tblGrid>
              <a:tr h="359633">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bg1"/>
                          </a:solidFill>
                          <a:latin typeface="+mn-lt"/>
                          <a:ea typeface="+mn-ea"/>
                          <a:cs typeface="+mn-cs"/>
                        </a:rPr>
                        <a:t>De la</a:t>
                      </a:r>
                      <a:r>
                        <a:rPr lang="es-CO" sz="1800" b="1" kern="1200" baseline="0" dirty="0">
                          <a:solidFill>
                            <a:schemeClr val="bg1"/>
                          </a:solidFill>
                          <a:latin typeface="+mn-lt"/>
                          <a:ea typeface="+mn-ea"/>
                          <a:cs typeface="+mn-cs"/>
                        </a:rPr>
                        <a:t> sociedad, el Estado y las instituciones educativas</a:t>
                      </a:r>
                      <a:endParaRPr lang="es-CO" sz="1800" b="1" kern="1200" dirty="0">
                        <a:solidFill>
                          <a:schemeClr val="bg1"/>
                        </a:solidFill>
                        <a:latin typeface="+mn-lt"/>
                        <a:ea typeface="+mn-ea"/>
                        <a:cs typeface="+mn-cs"/>
                      </a:endParaRPr>
                    </a:p>
                  </a:txBody>
                  <a:tcPr anchor="ctr">
                    <a:solidFill>
                      <a:schemeClr val="accent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CO" sz="1800" b="1" kern="1200" dirty="0">
                        <a:solidFill>
                          <a:schemeClr val="bg1"/>
                        </a:solidFill>
                        <a:latin typeface="+mn-lt"/>
                        <a:ea typeface="+mn-ea"/>
                        <a:cs typeface="+mn-cs"/>
                      </a:endParaRPr>
                    </a:p>
                  </a:txBody>
                  <a:tcPr anchor="ctr">
                    <a:solidFill>
                      <a:schemeClr val="accent1">
                        <a:lumMod val="50000"/>
                      </a:schemeClr>
                    </a:solidFill>
                  </a:tcPr>
                </a:tc>
                <a:extLst>
                  <a:ext uri="{0D108BD9-81ED-4DB2-BD59-A6C34878D82A}">
                    <a16:rowId xmlns:a16="http://schemas.microsoft.com/office/drawing/2014/main" xmlns="" val="1752544959"/>
                  </a:ext>
                </a:extLst>
              </a:tr>
              <a:tr h="495817">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1098 de 2006. Por la cual se expide el Código de la Infancia y la Adolescencia</a:t>
                      </a:r>
                    </a:p>
                  </a:txBody>
                  <a:tcPr anchor="ct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s-CO" sz="1600" b="1" dirty="0"/>
                    </a:p>
                  </a:txBody>
                  <a:tcPr anchor="ctr"/>
                </a:tc>
                <a:extLst>
                  <a:ext uri="{0D108BD9-81ED-4DB2-BD59-A6C34878D82A}">
                    <a16:rowId xmlns:a16="http://schemas.microsoft.com/office/drawing/2014/main" xmlns="" val="1963800158"/>
                  </a:ext>
                </a:extLst>
              </a:tr>
              <a:tr h="3461466">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dk1"/>
                          </a:solidFill>
                          <a:effectLst/>
                          <a:latin typeface="+mn-lt"/>
                          <a:ea typeface="+mn-ea"/>
                          <a:cs typeface="+mn-cs"/>
                        </a:rPr>
                        <a:t>Artículo  41.</a:t>
                      </a:r>
                      <a:r>
                        <a:rPr lang="es-CO" sz="1800" b="0" i="0" kern="1200" dirty="0">
                          <a:solidFill>
                            <a:schemeClr val="dk1"/>
                          </a:solidFill>
                          <a:effectLst/>
                          <a:latin typeface="+mn-lt"/>
                          <a:ea typeface="+mn-ea"/>
                          <a:cs typeface="+mn-cs"/>
                        </a:rPr>
                        <a:t> Obligaciones del Estado. (…) 16. Prevenir y atender en forma prevalente, las diferentes formas de violencia y todo tipo de accidentes que atenten contra el derecho a la vida y la calidad de vida de los niños, las niñas y los adolescentes.</a:t>
                      </a:r>
                    </a:p>
                    <a:p>
                      <a:pPr marL="0" marR="0" indent="0" algn="just" defTabSz="457200" rtl="0" eaLnBrk="1" fontAlgn="auto" latinLnBrk="0" hangingPunct="1">
                        <a:lnSpc>
                          <a:spcPct val="100000"/>
                        </a:lnSpc>
                        <a:spcBef>
                          <a:spcPts val="0"/>
                        </a:spcBef>
                        <a:spcAft>
                          <a:spcPts val="0"/>
                        </a:spcAft>
                        <a:buClrTx/>
                        <a:buSzTx/>
                        <a:buFontTx/>
                        <a:buNone/>
                        <a:tabLst/>
                        <a:defRPr/>
                      </a:pPr>
                      <a:endParaRPr lang="es-CO" sz="1800" b="1" i="0" kern="1200" dirty="0">
                        <a:solidFill>
                          <a:schemeClr val="dk1"/>
                        </a:solidFill>
                        <a:effectLst/>
                        <a:latin typeface="+mn-lt"/>
                        <a:ea typeface="+mn-ea"/>
                        <a:cs typeface="+mn-cs"/>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dk1"/>
                          </a:solidFill>
                          <a:effectLst/>
                          <a:latin typeface="+mn-lt"/>
                          <a:ea typeface="+mn-ea"/>
                          <a:cs typeface="+mn-cs"/>
                        </a:rPr>
                        <a:t>Artículo 42. </a:t>
                      </a:r>
                      <a:r>
                        <a:rPr lang="es-CO" sz="1800" b="0" i="0" kern="1200" dirty="0">
                          <a:solidFill>
                            <a:schemeClr val="dk1"/>
                          </a:solidFill>
                          <a:effectLst/>
                          <a:latin typeface="+mn-lt"/>
                          <a:ea typeface="+mn-ea"/>
                          <a:cs typeface="+mn-cs"/>
                        </a:rPr>
                        <a:t>Obligaciones especiales de las instituciones educativas. (…) 2. Evitar cualquier conducta discriminatoria por razones de sexo, etnia, credo, condición socio-económica o cualquier otra que afecte el ejercicio de sus derechos.</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dk1"/>
                          </a:solidFill>
                          <a:effectLst/>
                          <a:latin typeface="+mn-lt"/>
                          <a:ea typeface="+mn-ea"/>
                          <a:cs typeface="+mn-cs"/>
                        </a:rPr>
                        <a:t>Artículo 43. </a:t>
                      </a:r>
                      <a:r>
                        <a:rPr lang="es-CO" sz="1800" b="0" i="0" kern="1200" dirty="0">
                          <a:solidFill>
                            <a:schemeClr val="dk1"/>
                          </a:solidFill>
                          <a:effectLst/>
                          <a:latin typeface="+mn-lt"/>
                          <a:ea typeface="+mn-ea"/>
                          <a:cs typeface="+mn-cs"/>
                        </a:rPr>
                        <a:t>Obligación ética fundamental de los establecimientos educativos.</a:t>
                      </a:r>
                      <a:r>
                        <a:rPr lang="es-CO" sz="1800" b="0" i="0" kern="1200" baseline="0" dirty="0">
                          <a:solidFill>
                            <a:schemeClr val="dk1"/>
                          </a:solidFill>
                          <a:effectLst/>
                          <a:latin typeface="+mn-lt"/>
                          <a:ea typeface="+mn-ea"/>
                          <a:cs typeface="+mn-cs"/>
                        </a:rPr>
                        <a:t> (…) 2. Proteger eficazmente a los niños, niñas y adolescentes contra toda forma de maltrato, agresión física o sicológica, humillación, discriminación o burla de parte de los demás compañeros y de los profesores</a:t>
                      </a:r>
                      <a:endParaRPr lang="es-CO" sz="1800" b="0" i="0" kern="1200" dirty="0">
                        <a:solidFill>
                          <a:schemeClr val="dk1"/>
                        </a:solidFill>
                        <a:effectLst/>
                        <a:latin typeface="+mn-lt"/>
                        <a:ea typeface="+mn-ea"/>
                        <a:cs typeface="+mn-cs"/>
                      </a:endParaRPr>
                    </a:p>
                    <a:p>
                      <a:pPr marL="0" marR="0" indent="0" algn="just" defTabSz="457200" rtl="0" eaLnBrk="1" fontAlgn="auto" latinLnBrk="0" hangingPunct="1">
                        <a:lnSpc>
                          <a:spcPct val="100000"/>
                        </a:lnSpc>
                        <a:spcBef>
                          <a:spcPts val="0"/>
                        </a:spcBef>
                        <a:spcAft>
                          <a:spcPts val="0"/>
                        </a:spcAft>
                        <a:buClrTx/>
                        <a:buSzTx/>
                        <a:buFontTx/>
                        <a:buNone/>
                        <a:tabLst/>
                        <a:defRPr/>
                      </a:pPr>
                      <a:endParaRPr lang="es-CO" sz="1800" b="0" i="0" kern="1200" dirty="0">
                        <a:solidFill>
                          <a:schemeClr val="dk1"/>
                        </a:solidFill>
                        <a:effectLst/>
                        <a:latin typeface="+mn-lt"/>
                        <a:ea typeface="+mn-ea"/>
                        <a:cs typeface="+mn-cs"/>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dk1"/>
                          </a:solidFill>
                          <a:effectLst/>
                          <a:latin typeface="+mn-lt"/>
                          <a:ea typeface="+mn-ea"/>
                          <a:cs typeface="+mn-cs"/>
                        </a:rPr>
                        <a:t>Artículo 44. </a:t>
                      </a:r>
                      <a:r>
                        <a:rPr lang="es-CO" sz="1800" b="0" i="0" kern="1200" dirty="0">
                          <a:solidFill>
                            <a:schemeClr val="dk1"/>
                          </a:solidFill>
                          <a:effectLst/>
                          <a:latin typeface="+mn-lt"/>
                          <a:ea typeface="+mn-ea"/>
                          <a:cs typeface="+mn-cs"/>
                        </a:rPr>
                        <a:t>Obligaciones complementarias de las instituciones educativas. (…) 9.Reportar a las autoridades competentes, las situaciones de abuso, maltrato o peores formas de trabajo infantil detectadas en niños, niñas y adolescentes.</a:t>
                      </a:r>
                    </a:p>
                  </a:txBody>
                  <a:tcPr/>
                </a:tc>
                <a:extLst>
                  <a:ext uri="{0D108BD9-81ED-4DB2-BD59-A6C34878D82A}">
                    <a16:rowId xmlns:a16="http://schemas.microsoft.com/office/drawing/2014/main" xmlns="" val="979552788"/>
                  </a:ext>
                </a:extLst>
              </a:tr>
            </a:tbl>
          </a:graphicData>
        </a:graphic>
      </p:graphicFrame>
    </p:spTree>
    <p:extLst>
      <p:ext uri="{BB962C8B-B14F-4D97-AF65-F5344CB8AC3E}">
        <p14:creationId xmlns:p14="http://schemas.microsoft.com/office/powerpoint/2010/main" val="3446634205"/>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04746" y="1049094"/>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4. Deber de denunciar</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572017"/>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5" name="2 CuadroTexto"/>
          <p:cNvSpPr txBox="1"/>
          <p:nvPr/>
        </p:nvSpPr>
        <p:spPr>
          <a:xfrm>
            <a:off x="5801724" y="-71571"/>
            <a:ext cx="4953000" cy="830997"/>
          </a:xfrm>
          <a:prstGeom prst="rect">
            <a:avLst/>
          </a:prstGeom>
          <a:noFill/>
        </p:spPr>
        <p:txBody>
          <a:bodyPr wrap="square" rtlCol="0">
            <a:spAutoFit/>
          </a:bodyPr>
          <a:lstStyle/>
          <a:p>
            <a:endParaRPr lang="es-CO" sz="1600" dirty="0"/>
          </a:p>
          <a:p>
            <a:endParaRPr lang="es-CO" sz="1600" dirty="0"/>
          </a:p>
          <a:p>
            <a:endParaRPr lang="es-CO" sz="1600" dirty="0"/>
          </a:p>
        </p:txBody>
      </p:sp>
      <p:graphicFrame>
        <p:nvGraphicFramePr>
          <p:cNvPr id="3" name="Tabla 2"/>
          <p:cNvGraphicFramePr>
            <a:graphicFrameLocks noGrp="1"/>
          </p:cNvGraphicFramePr>
          <p:nvPr>
            <p:extLst>
              <p:ext uri="{D42A27DB-BD31-4B8C-83A1-F6EECF244321}">
                <p14:modId xmlns:p14="http://schemas.microsoft.com/office/powerpoint/2010/main" val="2520524148"/>
              </p:ext>
            </p:extLst>
          </p:nvPr>
        </p:nvGraphicFramePr>
        <p:xfrm>
          <a:off x="307664" y="1492271"/>
          <a:ext cx="8607736" cy="4663440"/>
        </p:xfrm>
        <a:graphic>
          <a:graphicData uri="http://schemas.openxmlformats.org/drawingml/2006/table">
            <a:tbl>
              <a:tblPr firstRow="1" bandRow="1">
                <a:tableStyleId>{5C22544A-7EE6-4342-B048-85BDC9FD1C3A}</a:tableStyleId>
              </a:tblPr>
              <a:tblGrid>
                <a:gridCol w="4296796">
                  <a:extLst>
                    <a:ext uri="{9D8B030D-6E8A-4147-A177-3AD203B41FA5}">
                      <a16:colId xmlns:a16="http://schemas.microsoft.com/office/drawing/2014/main" xmlns="" val="17342314"/>
                    </a:ext>
                  </a:extLst>
                </a:gridCol>
                <a:gridCol w="4310940">
                  <a:extLst>
                    <a:ext uri="{9D8B030D-6E8A-4147-A177-3AD203B41FA5}">
                      <a16:colId xmlns:a16="http://schemas.microsoft.com/office/drawing/2014/main" xmlns="" val="3295488178"/>
                    </a:ext>
                  </a:extLst>
                </a:gridCol>
              </a:tblGrid>
              <a:tr h="60650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bg1"/>
                          </a:solidFill>
                          <a:latin typeface="+mn-lt"/>
                          <a:ea typeface="+mn-ea"/>
                          <a:cs typeface="+mn-cs"/>
                        </a:rPr>
                        <a:t>Director o rector del establecimiento educativo</a:t>
                      </a:r>
                    </a:p>
                  </a:txBody>
                  <a:tcPr anchor="ctr">
                    <a:solidFill>
                      <a:schemeClr val="accent1">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bg1"/>
                          </a:solidFill>
                          <a:latin typeface="+mn-lt"/>
                          <a:ea typeface="+mn-ea"/>
                          <a:cs typeface="+mn-cs"/>
                        </a:rPr>
                        <a:t>Docentes</a:t>
                      </a:r>
                    </a:p>
                  </a:txBody>
                  <a:tcPr anchor="ctr">
                    <a:solidFill>
                      <a:schemeClr val="accent1">
                        <a:lumMod val="50000"/>
                      </a:schemeClr>
                    </a:solidFill>
                  </a:tcPr>
                </a:tc>
                <a:extLst>
                  <a:ext uri="{0D108BD9-81ED-4DB2-BD59-A6C34878D82A}">
                    <a16:rowId xmlns:a16="http://schemas.microsoft.com/office/drawing/2014/main" xmlns="" val="1752544959"/>
                  </a:ext>
                </a:extLst>
              </a:tr>
              <a:tr h="74336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1620 de 2013. Por la cual se crea el Sistema Nacional de Convivencia Escolar y Formación para el Ejercicio de los Derechos Humanos, la Educación para la Sexualidad y la Prevención y Mitigación de la Violencia Escolar.</a:t>
                      </a:r>
                    </a:p>
                  </a:txBody>
                  <a:tcPr/>
                </a:tc>
                <a:tc hMerge="1">
                  <a:txBody>
                    <a:bodyPr/>
                    <a:lstStyle/>
                    <a:p>
                      <a:endParaRPr lang="es-CO"/>
                    </a:p>
                  </a:txBody>
                  <a:tcPr/>
                </a:tc>
                <a:extLst>
                  <a:ext uri="{0D108BD9-81ED-4DB2-BD59-A6C34878D82A}">
                    <a16:rowId xmlns:a16="http://schemas.microsoft.com/office/drawing/2014/main" xmlns="" val="1963800158"/>
                  </a:ext>
                </a:extLst>
              </a:tr>
              <a:tr h="233180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dk1"/>
                          </a:solidFill>
                          <a:effectLst/>
                          <a:latin typeface="+mn-lt"/>
                          <a:ea typeface="+mn-ea"/>
                          <a:cs typeface="+mn-cs"/>
                        </a:rPr>
                        <a:t>Artículo  18.</a:t>
                      </a:r>
                      <a:r>
                        <a:rPr lang="es-CO" sz="1800" b="0" i="0" kern="1200" dirty="0">
                          <a:solidFill>
                            <a:schemeClr val="dk1"/>
                          </a:solidFill>
                          <a:effectLst/>
                          <a:latin typeface="+mn-lt"/>
                          <a:ea typeface="+mn-ea"/>
                          <a:cs typeface="+mn-cs"/>
                        </a:rPr>
                        <a:t> (…) 4.</a:t>
                      </a:r>
                      <a:r>
                        <a:rPr lang="es-CO" sz="1800" b="0" i="0" kern="1200" baseline="0" dirty="0">
                          <a:solidFill>
                            <a:schemeClr val="dk1"/>
                          </a:solidFill>
                          <a:effectLst/>
                          <a:latin typeface="+mn-lt"/>
                          <a:ea typeface="+mn-ea"/>
                          <a:cs typeface="+mn-cs"/>
                        </a:rPr>
                        <a:t> </a:t>
                      </a:r>
                      <a:r>
                        <a:rPr lang="es-CO" sz="1800" b="1" i="0" kern="1200" baseline="0" dirty="0">
                          <a:solidFill>
                            <a:srgbClr val="0070C0"/>
                          </a:solidFill>
                          <a:effectLst/>
                          <a:latin typeface="+mn-lt"/>
                          <a:ea typeface="+mn-ea"/>
                          <a:cs typeface="+mn-cs"/>
                        </a:rPr>
                        <a:t>Reportar aquellos casos de acoso y violencia escolar y vulneración de derechos sexuales y reproductivos de los niños, niñas y adolescentes del establecimiento educativo, </a:t>
                      </a:r>
                      <a:r>
                        <a:rPr lang="es-CO" sz="1800" b="0" i="0" kern="1200" baseline="0" dirty="0">
                          <a:solidFill>
                            <a:schemeClr val="dk1"/>
                          </a:solidFill>
                          <a:effectLst/>
                          <a:latin typeface="+mn-lt"/>
                          <a:ea typeface="+mn-ea"/>
                          <a:cs typeface="+mn-cs"/>
                        </a:rPr>
                        <a:t>en su calidad de presidente del comité escolar de convivencia, acorde con la normatividad vigente y los protocolos definidos en la Ruta de Atención Integral y hacer seguimiento a dichos casos.</a:t>
                      </a:r>
                      <a:endParaRPr lang="es-CO" sz="18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dk1"/>
                          </a:solidFill>
                          <a:effectLst/>
                          <a:latin typeface="+mn-lt"/>
                          <a:ea typeface="+mn-ea"/>
                          <a:cs typeface="+mn-cs"/>
                        </a:rPr>
                        <a:t>Artículo  19.</a:t>
                      </a:r>
                      <a:r>
                        <a:rPr lang="es-CO" sz="1800" b="0" i="0" kern="1200" dirty="0">
                          <a:solidFill>
                            <a:schemeClr val="dk1"/>
                          </a:solidFill>
                          <a:effectLst/>
                          <a:latin typeface="+mn-lt"/>
                          <a:ea typeface="+mn-ea"/>
                          <a:cs typeface="+mn-cs"/>
                        </a:rPr>
                        <a:t> (…) 1</a:t>
                      </a:r>
                      <a:r>
                        <a:rPr lang="es-CO" sz="1800" b="1" i="0" kern="1200" dirty="0">
                          <a:solidFill>
                            <a:srgbClr val="0070C0"/>
                          </a:solidFill>
                          <a:effectLst/>
                          <a:latin typeface="+mn-lt"/>
                          <a:ea typeface="+mn-ea"/>
                          <a:cs typeface="+mn-cs"/>
                        </a:rPr>
                        <a:t>. Identificar, reportar y realizar el seguimiento </a:t>
                      </a:r>
                      <a:r>
                        <a:rPr lang="es-CO" sz="1800" b="0" i="0" kern="1200" dirty="0">
                          <a:solidFill>
                            <a:schemeClr val="dk1"/>
                          </a:solidFill>
                          <a:effectLst/>
                          <a:latin typeface="+mn-lt"/>
                          <a:ea typeface="+mn-ea"/>
                          <a:cs typeface="+mn-cs"/>
                        </a:rPr>
                        <a:t>a los casos de acoso escolar, violencia escolar y vulneración de derechos sexuales y reproductivos que afecten a estudiantes del establecimiento educativo, acorde con los artículos 11 y 12 de la Ley 1146 de 2007 y demás normatividad vigente, con el manual de convivencia y con los protocolos definidos en la Ruta de Atención Integral para la Convivencia Escolar.</a:t>
                      </a:r>
                      <a:endParaRPr lang="es-CO" sz="1800" i="0" dirty="0"/>
                    </a:p>
                  </a:txBody>
                  <a:tcPr/>
                </a:tc>
                <a:extLst>
                  <a:ext uri="{0D108BD9-81ED-4DB2-BD59-A6C34878D82A}">
                    <a16:rowId xmlns:a16="http://schemas.microsoft.com/office/drawing/2014/main" xmlns="" val="979552788"/>
                  </a:ext>
                </a:extLst>
              </a:tr>
            </a:tbl>
          </a:graphicData>
        </a:graphic>
      </p:graphicFrame>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356499"/>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04746" y="1049094"/>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4. Deber de denunciar</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572017"/>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5" name="2 CuadroTexto"/>
          <p:cNvSpPr txBox="1"/>
          <p:nvPr/>
        </p:nvSpPr>
        <p:spPr>
          <a:xfrm>
            <a:off x="5801724" y="-71571"/>
            <a:ext cx="4953000" cy="830997"/>
          </a:xfrm>
          <a:prstGeom prst="rect">
            <a:avLst/>
          </a:prstGeom>
          <a:noFill/>
        </p:spPr>
        <p:txBody>
          <a:bodyPr wrap="square" rtlCol="0">
            <a:spAutoFit/>
          </a:bodyPr>
          <a:lstStyle/>
          <a:p>
            <a:endParaRPr lang="es-CO" sz="1600" dirty="0"/>
          </a:p>
          <a:p>
            <a:endParaRPr lang="es-CO" sz="1600" dirty="0"/>
          </a:p>
          <a:p>
            <a:endParaRPr lang="es-CO" sz="1600" dirty="0"/>
          </a:p>
        </p:txBody>
      </p:sp>
      <p:graphicFrame>
        <p:nvGraphicFramePr>
          <p:cNvPr id="3" name="Tabla 2"/>
          <p:cNvGraphicFramePr>
            <a:graphicFrameLocks noGrp="1"/>
          </p:cNvGraphicFramePr>
          <p:nvPr>
            <p:extLst>
              <p:ext uri="{D42A27DB-BD31-4B8C-83A1-F6EECF244321}">
                <p14:modId xmlns:p14="http://schemas.microsoft.com/office/powerpoint/2010/main" val="279704364"/>
              </p:ext>
            </p:extLst>
          </p:nvPr>
        </p:nvGraphicFramePr>
        <p:xfrm>
          <a:off x="404746" y="1655557"/>
          <a:ext cx="8467111" cy="3432863"/>
        </p:xfrm>
        <a:graphic>
          <a:graphicData uri="http://schemas.openxmlformats.org/drawingml/2006/table">
            <a:tbl>
              <a:tblPr firstRow="1" bandRow="1">
                <a:tableStyleId>{5C22544A-7EE6-4342-B048-85BDC9FD1C3A}</a:tableStyleId>
              </a:tblPr>
              <a:tblGrid>
                <a:gridCol w="8467111">
                  <a:extLst>
                    <a:ext uri="{9D8B030D-6E8A-4147-A177-3AD203B41FA5}">
                      <a16:colId xmlns:a16="http://schemas.microsoft.com/office/drawing/2014/main" xmlns="" val="17342314"/>
                    </a:ext>
                  </a:extLst>
                </a:gridCol>
              </a:tblGrid>
              <a:tr h="3909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bg1"/>
                          </a:solidFill>
                          <a:latin typeface="+mn-lt"/>
                          <a:ea typeface="+mn-ea"/>
                          <a:cs typeface="+mn-cs"/>
                        </a:rPr>
                        <a:t>Orientación escolar</a:t>
                      </a:r>
                    </a:p>
                  </a:txBody>
                  <a:tcPr anchor="ctr">
                    <a:solidFill>
                      <a:schemeClr val="accent1">
                        <a:lumMod val="50000"/>
                      </a:schemeClr>
                    </a:solidFill>
                  </a:tcPr>
                </a:tc>
                <a:extLst>
                  <a:ext uri="{0D108BD9-81ED-4DB2-BD59-A6C34878D82A}">
                    <a16:rowId xmlns:a16="http://schemas.microsoft.com/office/drawing/2014/main" xmlns="" val="1752544959"/>
                  </a:ext>
                </a:extLst>
              </a:tr>
              <a:tr h="8342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1620 de 2013. Por la cual se crea el Sistema Nacional de Convivencia Escolar y Formación para el Ejercicio de los Derechos Humanos, la Educación para la Sexualidad y la Prevención y Mitigación de la Violencia Escolar.</a:t>
                      </a:r>
                    </a:p>
                  </a:txBody>
                  <a:tcPr/>
                </a:tc>
                <a:extLst>
                  <a:ext uri="{0D108BD9-81ED-4DB2-BD59-A6C34878D82A}">
                    <a16:rowId xmlns:a16="http://schemas.microsoft.com/office/drawing/2014/main" xmlns="" val="1963800158"/>
                  </a:ext>
                </a:extLst>
              </a:tr>
              <a:tr h="2127505">
                <a:tc>
                  <a:txBody>
                    <a:bodyPr/>
                    <a:lstStyle/>
                    <a:p>
                      <a:pPr algn="just"/>
                      <a:r>
                        <a:rPr lang="es-CO" sz="1800" b="1" i="0" kern="1200" dirty="0">
                          <a:solidFill>
                            <a:schemeClr val="dk1"/>
                          </a:solidFill>
                          <a:effectLst/>
                          <a:latin typeface="+mn-lt"/>
                          <a:ea typeface="+mn-ea"/>
                          <a:cs typeface="+mn-cs"/>
                        </a:rPr>
                        <a:t>Artículo</a:t>
                      </a:r>
                      <a:r>
                        <a:rPr lang="es-CO" sz="1800" b="1" i="0" kern="1200" baseline="0" dirty="0">
                          <a:solidFill>
                            <a:schemeClr val="dk1"/>
                          </a:solidFill>
                          <a:effectLst/>
                          <a:latin typeface="+mn-lt"/>
                          <a:ea typeface="+mn-ea"/>
                          <a:cs typeface="+mn-cs"/>
                        </a:rPr>
                        <a:t> 32.</a:t>
                      </a:r>
                      <a:r>
                        <a:rPr lang="es-CO" sz="1800" b="0" i="0" kern="1200" dirty="0">
                          <a:solidFill>
                            <a:schemeClr val="dk1"/>
                          </a:solidFill>
                          <a:effectLst/>
                          <a:latin typeface="+mn-lt"/>
                          <a:ea typeface="+mn-ea"/>
                          <a:cs typeface="+mn-cs"/>
                        </a:rPr>
                        <a:t> (…) </a:t>
                      </a:r>
                      <a:r>
                        <a:rPr lang="es-CO" sz="1800" b="0" i="0" u="none" strike="noStrike" kern="1200" baseline="0" dirty="0">
                          <a:solidFill>
                            <a:schemeClr val="dk1"/>
                          </a:solidFill>
                          <a:latin typeface="+mn-lt"/>
                          <a:ea typeface="+mn-ea"/>
                          <a:cs typeface="+mn-cs"/>
                        </a:rPr>
                        <a:t>El personal encargado de realizar o apoyar la </a:t>
                      </a:r>
                      <a:r>
                        <a:rPr lang="es-CO" sz="1800" b="1" i="0" kern="1200" baseline="0" dirty="0">
                          <a:solidFill>
                            <a:srgbClr val="0070C0"/>
                          </a:solidFill>
                          <a:effectLst/>
                          <a:latin typeface="+mn-lt"/>
                          <a:ea typeface="+mn-ea"/>
                          <a:cs typeface="+mn-cs"/>
                        </a:rPr>
                        <a:t>orientación escolar </a:t>
                      </a:r>
                      <a:r>
                        <a:rPr lang="es-CO" sz="1800" b="0" i="0" u="none" strike="noStrike" kern="1200" baseline="0" dirty="0">
                          <a:solidFill>
                            <a:schemeClr val="dk1"/>
                          </a:solidFill>
                          <a:latin typeface="+mn-lt"/>
                          <a:ea typeface="+mn-ea"/>
                          <a:cs typeface="+mn-cs"/>
                        </a:rPr>
                        <a:t>para la convivencia, en relación con la ruta de atención integral deberá: (…) 2. </a:t>
                      </a:r>
                      <a:r>
                        <a:rPr lang="es-CO" sz="1800" b="1" i="0" kern="1200" baseline="0" dirty="0">
                          <a:solidFill>
                            <a:srgbClr val="0070C0"/>
                          </a:solidFill>
                          <a:effectLst/>
                          <a:latin typeface="+mn-lt"/>
                          <a:ea typeface="+mn-ea"/>
                          <a:cs typeface="+mn-cs"/>
                        </a:rPr>
                        <a:t>Documentar y registrar </a:t>
                      </a:r>
                      <a:r>
                        <a:rPr lang="es-CO" sz="1800" b="0" i="0" u="none" strike="noStrike" kern="1200" baseline="0" dirty="0">
                          <a:solidFill>
                            <a:schemeClr val="dk1"/>
                          </a:solidFill>
                          <a:latin typeface="+mn-lt"/>
                          <a:ea typeface="+mn-ea"/>
                          <a:cs typeface="+mn-cs"/>
                        </a:rPr>
                        <a:t>en el Sistema de Información Unificado de Convivencia Escolar los casos de acoso o violencia escolar o vulneración de derechos sexuales y reproductivos; (…) 4. Actuar como agentes de enlace o agentes que apoyan la </a:t>
                      </a:r>
                      <a:r>
                        <a:rPr lang="es-CO" sz="1800" b="1" i="0" kern="1200" baseline="0" dirty="0">
                          <a:solidFill>
                            <a:srgbClr val="0070C0"/>
                          </a:solidFill>
                          <a:effectLst/>
                          <a:latin typeface="+mn-lt"/>
                          <a:ea typeface="+mn-ea"/>
                          <a:cs typeface="+mn-cs"/>
                        </a:rPr>
                        <a:t>remisión de los casos de violencia escolar o vulneración de derechos sexuales y reproductivos a las instituciones o entidades según lo establecido en la Ruta de Atención Integral.</a:t>
                      </a:r>
                    </a:p>
                  </a:txBody>
                  <a:tcPr/>
                </a:tc>
                <a:extLst>
                  <a:ext uri="{0D108BD9-81ED-4DB2-BD59-A6C34878D82A}">
                    <a16:rowId xmlns:a16="http://schemas.microsoft.com/office/drawing/2014/main" xmlns="" val="979552788"/>
                  </a:ext>
                </a:extLst>
              </a:tr>
            </a:tbl>
          </a:graphicData>
        </a:graphic>
      </p:graphicFrame>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170258"/>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132012"/>
            <a:ext cx="5357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5. Documentación de las gestiones realizadas</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567805"/>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5" name="4 Diagrama"/>
          <p:cNvGraphicFramePr/>
          <p:nvPr>
            <p:extLst>
              <p:ext uri="{D42A27DB-BD31-4B8C-83A1-F6EECF244321}">
                <p14:modId xmlns:p14="http://schemas.microsoft.com/office/powerpoint/2010/main" val="188578272"/>
              </p:ext>
            </p:extLst>
          </p:nvPr>
        </p:nvGraphicFramePr>
        <p:xfrm>
          <a:off x="176434" y="1593762"/>
          <a:ext cx="8260318" cy="3644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0" y="6488668"/>
            <a:ext cx="3817904" cy="369332"/>
          </a:xfrm>
          <a:prstGeom prst="rect">
            <a:avLst/>
          </a:prstGeom>
        </p:spPr>
        <p:txBody>
          <a:bodyPr wrap="square">
            <a:spAutoFit/>
          </a:bodyPr>
          <a:lstStyle/>
          <a:p>
            <a:r>
              <a:rPr lang="es-CO" dirty="0">
                <a:solidFill>
                  <a:schemeClr val="accent1">
                    <a:lumMod val="50000"/>
                  </a:schemeClr>
                </a:solidFill>
              </a:rPr>
              <a:t>Ley 1620 de 2013; </a:t>
            </a:r>
            <a:r>
              <a:rPr lang="es-ES" dirty="0">
                <a:solidFill>
                  <a:schemeClr val="accent1">
                    <a:lumMod val="50000"/>
                  </a:schemeClr>
                </a:solidFill>
              </a:rPr>
              <a:t>Ley 594 de 2000</a:t>
            </a:r>
            <a:endParaRPr lang="en-US" dirty="0">
              <a:solidFill>
                <a:schemeClr val="accent1">
                  <a:lumMod val="50000"/>
                </a:schemeClr>
              </a:solidFill>
            </a:endParaRPr>
          </a:p>
        </p:txBody>
      </p:sp>
      <p:sp>
        <p:nvSpPr>
          <p:cNvPr id="11" name="10 Pentágono"/>
          <p:cNvSpPr/>
          <p:nvPr/>
        </p:nvSpPr>
        <p:spPr>
          <a:xfrm rot="5400000" flipH="1">
            <a:off x="4177376" y="2606933"/>
            <a:ext cx="492351" cy="6746374"/>
          </a:xfrm>
          <a:prstGeom prst="homePlate">
            <a:avLst>
              <a:gd name="adj" fmla="val 65550"/>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9 CuadroTexto"/>
          <p:cNvSpPr txBox="1"/>
          <p:nvPr/>
        </p:nvSpPr>
        <p:spPr>
          <a:xfrm>
            <a:off x="1791993" y="5830866"/>
            <a:ext cx="5029200" cy="400110"/>
          </a:xfrm>
          <a:prstGeom prst="rect">
            <a:avLst/>
          </a:prstGeom>
          <a:noFill/>
        </p:spPr>
        <p:txBody>
          <a:bodyPr wrap="square" rtlCol="0">
            <a:spAutoFit/>
          </a:bodyPr>
          <a:lstStyle/>
          <a:p>
            <a:pPr algn="ctr"/>
            <a:r>
              <a:rPr lang="es-CO" sz="2000" b="1" dirty="0">
                <a:solidFill>
                  <a:schemeClr val="accent1">
                    <a:lumMod val="50000"/>
                  </a:schemeClr>
                </a:solidFill>
              </a:rPr>
              <a:t>Sistema de Alertas de la SED</a:t>
            </a:r>
            <a:endParaRPr lang="en-US" sz="2000" b="1" dirty="0">
              <a:solidFill>
                <a:schemeClr val="accent1">
                  <a:lumMod val="50000"/>
                </a:schemeClr>
              </a:solidFill>
            </a:endParaRPr>
          </a:p>
        </p:txBody>
      </p:sp>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2" name="Conector recto 11"/>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920016"/>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132012"/>
            <a:ext cx="5357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5. Documentación de las gestiones realizadas</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624157"/>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9" name="Tabla 8"/>
          <p:cNvGraphicFramePr>
            <a:graphicFrameLocks noGrp="1"/>
          </p:cNvGraphicFramePr>
          <p:nvPr>
            <p:extLst>
              <p:ext uri="{D42A27DB-BD31-4B8C-83A1-F6EECF244321}">
                <p14:modId xmlns:p14="http://schemas.microsoft.com/office/powerpoint/2010/main" val="648550538"/>
              </p:ext>
            </p:extLst>
          </p:nvPr>
        </p:nvGraphicFramePr>
        <p:xfrm>
          <a:off x="487991" y="1873930"/>
          <a:ext cx="8356464" cy="3200400"/>
        </p:xfrm>
        <a:graphic>
          <a:graphicData uri="http://schemas.openxmlformats.org/drawingml/2006/table">
            <a:tbl>
              <a:tblPr firstRow="1" bandRow="1">
                <a:tableStyleId>{5C22544A-7EE6-4342-B048-85BDC9FD1C3A}</a:tableStyleId>
              </a:tblPr>
              <a:tblGrid>
                <a:gridCol w="8356464">
                  <a:extLst>
                    <a:ext uri="{9D8B030D-6E8A-4147-A177-3AD203B41FA5}">
                      <a16:colId xmlns:a16="http://schemas.microsoft.com/office/drawing/2014/main" xmlns="" val="968404773"/>
                    </a:ext>
                  </a:extLst>
                </a:gridCol>
              </a:tblGrid>
              <a:tr h="802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1620 de 2013. Por la cual se crea el Sistema Nacional de Convivencia Escolar y Formación para el Ejercicio de los Derechos Humanos, la Educación para la Sexualidad y la Prevención y Mitigación de la Violencia Escolar.</a:t>
                      </a:r>
                    </a:p>
                  </a:txBody>
                  <a:tcPr>
                    <a:solidFill>
                      <a:schemeClr val="accent1">
                        <a:lumMod val="50000"/>
                      </a:schemeClr>
                    </a:solidFill>
                  </a:tcPr>
                </a:tc>
                <a:extLst>
                  <a:ext uri="{0D108BD9-81ED-4DB2-BD59-A6C34878D82A}">
                    <a16:rowId xmlns:a16="http://schemas.microsoft.com/office/drawing/2014/main" xmlns="" val="1701127188"/>
                  </a:ext>
                </a:extLst>
              </a:tr>
              <a:tr h="1463040">
                <a:tc>
                  <a:txBody>
                    <a:bodyPr/>
                    <a:lstStyle/>
                    <a:p>
                      <a:r>
                        <a:rPr lang="es-CO" sz="1800" b="1" i="0" kern="1200" baseline="0" dirty="0">
                          <a:solidFill>
                            <a:schemeClr val="dk1"/>
                          </a:solidFill>
                          <a:effectLst/>
                          <a:latin typeface="+mn-lt"/>
                          <a:ea typeface="+mn-ea"/>
                          <a:cs typeface="+mn-cs"/>
                        </a:rPr>
                        <a:t>Artículo 13. </a:t>
                      </a:r>
                      <a:r>
                        <a:rPr lang="es-CO" sz="1800" b="0" i="0" kern="1200" baseline="0" dirty="0">
                          <a:solidFill>
                            <a:schemeClr val="dk1"/>
                          </a:solidFill>
                          <a:effectLst/>
                          <a:latin typeface="+mn-lt"/>
                          <a:ea typeface="+mn-ea"/>
                          <a:cs typeface="+mn-cs"/>
                        </a:rPr>
                        <a:t>Funciones del comité escolar de convivencia. Son funciones del comité: 1. Identificar, </a:t>
                      </a:r>
                      <a:r>
                        <a:rPr lang="es-CO" sz="1800" b="1" i="0" kern="1200" baseline="0" dirty="0">
                          <a:solidFill>
                            <a:srgbClr val="2E6EBC"/>
                          </a:solidFill>
                          <a:effectLst/>
                          <a:latin typeface="+mn-lt"/>
                          <a:ea typeface="+mn-ea"/>
                          <a:cs typeface="+mn-cs"/>
                        </a:rPr>
                        <a:t>documentar</a:t>
                      </a:r>
                      <a:r>
                        <a:rPr lang="es-CO" sz="1800" b="0" i="0" kern="1200" baseline="0" dirty="0">
                          <a:solidFill>
                            <a:schemeClr val="dk1"/>
                          </a:solidFill>
                          <a:effectLst/>
                          <a:latin typeface="+mn-lt"/>
                          <a:ea typeface="+mn-ea"/>
                          <a:cs typeface="+mn-cs"/>
                        </a:rPr>
                        <a:t>, analizar y resolver los conflictos que se presenten entre docentes y estudiantes, directivos y estudiantes, entre estudiantes y entre docentes</a:t>
                      </a:r>
                    </a:p>
                    <a:p>
                      <a:endParaRPr lang="es-CO" sz="1800" b="0" i="0" kern="1200" baseline="0" dirty="0">
                        <a:solidFill>
                          <a:schemeClr val="dk1"/>
                        </a:solidFill>
                        <a:effectLst/>
                        <a:latin typeface="+mn-lt"/>
                        <a:ea typeface="+mn-ea"/>
                        <a:cs typeface="+mn-cs"/>
                      </a:endParaRPr>
                    </a:p>
                    <a:p>
                      <a:r>
                        <a:rPr lang="es-CO" sz="1800" b="1" i="0" kern="1200" baseline="0" dirty="0">
                          <a:solidFill>
                            <a:schemeClr val="dk1"/>
                          </a:solidFill>
                          <a:effectLst/>
                          <a:latin typeface="+mn-lt"/>
                          <a:ea typeface="+mn-ea"/>
                          <a:cs typeface="+mn-cs"/>
                        </a:rPr>
                        <a:t>Artículo 32.  </a:t>
                      </a:r>
                      <a:r>
                        <a:rPr lang="es-CO" sz="1800" b="0" i="0" kern="1200" baseline="0" dirty="0">
                          <a:solidFill>
                            <a:schemeClr val="dk1"/>
                          </a:solidFill>
                          <a:effectLst/>
                          <a:latin typeface="+mn-lt"/>
                          <a:ea typeface="+mn-ea"/>
                          <a:cs typeface="+mn-cs"/>
                        </a:rPr>
                        <a:t>(…) El personal encargado de realizar o apoyar la orientación escolar para la convivencia, en relación con la ruta de atención integral deberá: (…) 2. </a:t>
                      </a:r>
                      <a:r>
                        <a:rPr lang="es-CO" sz="1800" b="1" i="0" kern="1200" baseline="0" dirty="0">
                          <a:solidFill>
                            <a:srgbClr val="2E6EBC"/>
                          </a:solidFill>
                          <a:effectLst/>
                          <a:latin typeface="+mn-lt"/>
                          <a:ea typeface="+mn-ea"/>
                          <a:cs typeface="+mn-cs"/>
                        </a:rPr>
                        <a:t>Documentar</a:t>
                      </a:r>
                      <a:r>
                        <a:rPr lang="es-CO" sz="1800" b="0" i="0" kern="1200" baseline="0" dirty="0">
                          <a:solidFill>
                            <a:schemeClr val="dk1"/>
                          </a:solidFill>
                          <a:effectLst/>
                          <a:latin typeface="+mn-lt"/>
                          <a:ea typeface="+mn-ea"/>
                          <a:cs typeface="+mn-cs"/>
                        </a:rPr>
                        <a:t> y registrar en el Sistema de Información Unificado de Convivencia Escolar los casos de acoso o violencia escolar o vulneración de derechos sexuales y reproductivos </a:t>
                      </a:r>
                    </a:p>
                  </a:txBody>
                  <a:tcPr/>
                </a:tc>
                <a:extLst>
                  <a:ext uri="{0D108BD9-81ED-4DB2-BD59-A6C34878D82A}">
                    <a16:rowId xmlns:a16="http://schemas.microsoft.com/office/drawing/2014/main" xmlns="" val="1455999082"/>
                  </a:ext>
                </a:extLst>
              </a:tr>
            </a:tbl>
          </a:graphicData>
        </a:graphic>
      </p:graphicFrame>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627216"/>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804460"/>
            <a:ext cx="5357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5. Documentación de las gestiones realizadas</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564423"/>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9" name="Tabla 8"/>
          <p:cNvGraphicFramePr>
            <a:graphicFrameLocks noGrp="1"/>
          </p:cNvGraphicFramePr>
          <p:nvPr>
            <p:extLst>
              <p:ext uri="{D42A27DB-BD31-4B8C-83A1-F6EECF244321}">
                <p14:modId xmlns:p14="http://schemas.microsoft.com/office/powerpoint/2010/main" val="1194020732"/>
              </p:ext>
            </p:extLst>
          </p:nvPr>
        </p:nvGraphicFramePr>
        <p:xfrm>
          <a:off x="272462" y="1579314"/>
          <a:ext cx="8708252" cy="4876800"/>
        </p:xfrm>
        <a:graphic>
          <a:graphicData uri="http://schemas.openxmlformats.org/drawingml/2006/table">
            <a:tbl>
              <a:tblPr firstRow="1" bandRow="1">
                <a:tableStyleId>{5C22544A-7EE6-4342-B048-85BDC9FD1C3A}</a:tableStyleId>
              </a:tblPr>
              <a:tblGrid>
                <a:gridCol w="8708252">
                  <a:extLst>
                    <a:ext uri="{9D8B030D-6E8A-4147-A177-3AD203B41FA5}">
                      <a16:colId xmlns:a16="http://schemas.microsoft.com/office/drawing/2014/main" xmlns="" val="968404773"/>
                    </a:ext>
                  </a:extLst>
                </a:gridCol>
              </a:tblGrid>
              <a:tr h="565621">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Ley</a:t>
                      </a:r>
                      <a:r>
                        <a:rPr lang="es-CO" sz="1800" b="1" baseline="0" dirty="0"/>
                        <a:t> 594 de 2000. Por medio de la cual se dicta la Ley General de Archivos y se dictan otras disposiciones</a:t>
                      </a:r>
                      <a:endParaRPr lang="es-CO" sz="1800" b="1" dirty="0"/>
                    </a:p>
                  </a:txBody>
                  <a:tcPr>
                    <a:solidFill>
                      <a:schemeClr val="accent1">
                        <a:lumMod val="50000"/>
                      </a:schemeClr>
                    </a:solidFill>
                  </a:tcPr>
                </a:tc>
                <a:extLst>
                  <a:ext uri="{0D108BD9-81ED-4DB2-BD59-A6C34878D82A}">
                    <a16:rowId xmlns:a16="http://schemas.microsoft.com/office/drawing/2014/main" xmlns="" val="1701127188"/>
                  </a:ext>
                </a:extLst>
              </a:tr>
              <a:tr h="3780733">
                <a:tc>
                  <a:txBody>
                    <a:bodyPr/>
                    <a:lstStyle/>
                    <a:p>
                      <a:pPr algn="just"/>
                      <a:r>
                        <a:rPr lang="es-CO" sz="1600" b="1" i="0" kern="1200" baseline="0" dirty="0">
                          <a:solidFill>
                            <a:schemeClr val="dk1"/>
                          </a:solidFill>
                          <a:effectLst/>
                          <a:latin typeface="+mn-lt"/>
                          <a:ea typeface="+mn-ea"/>
                          <a:cs typeface="+mn-cs"/>
                        </a:rPr>
                        <a:t>Artículo 4. </a:t>
                      </a:r>
                      <a:r>
                        <a:rPr lang="es-CO" sz="1600" b="0" i="0" kern="1200" baseline="0" dirty="0">
                          <a:solidFill>
                            <a:schemeClr val="dk1"/>
                          </a:solidFill>
                          <a:effectLst/>
                          <a:latin typeface="+mn-lt"/>
                          <a:ea typeface="+mn-ea"/>
                          <a:cs typeface="+mn-cs"/>
                        </a:rPr>
                        <a:t>Principios generales. Los principios generales que rigen la función archivística son los siguientes: (…) c) Institucionalidad e instrumentalidad. Los documentos institucionalizan las decisiones administrativas y los archivos constituyen una herramienta indispensable para la </a:t>
                      </a:r>
                      <a:r>
                        <a:rPr lang="es-CO" sz="1600" b="1" i="0" kern="1200" baseline="0" dirty="0">
                          <a:solidFill>
                            <a:srgbClr val="0070C0"/>
                          </a:solidFill>
                          <a:effectLst/>
                          <a:latin typeface="+mn-lt"/>
                          <a:ea typeface="+mn-ea"/>
                          <a:cs typeface="+mn-cs"/>
                        </a:rPr>
                        <a:t>gestión administrativa, económica, política y cultural del Estado y la administración de justicia</a:t>
                      </a:r>
                      <a:r>
                        <a:rPr lang="es-CO" sz="1600" b="0" i="0" kern="1200" baseline="0" dirty="0">
                          <a:solidFill>
                            <a:schemeClr val="dk1"/>
                          </a:solidFill>
                          <a:effectLst/>
                          <a:latin typeface="+mn-lt"/>
                          <a:ea typeface="+mn-ea"/>
                          <a:cs typeface="+mn-cs"/>
                        </a:rPr>
                        <a:t>; </a:t>
                      </a:r>
                      <a:r>
                        <a:rPr lang="es-CO" sz="1600" b="0" i="0" kern="1200" baseline="0" dirty="0">
                          <a:solidFill>
                            <a:schemeClr val="tx1"/>
                          </a:solidFill>
                          <a:effectLst/>
                          <a:latin typeface="+mn-lt"/>
                          <a:ea typeface="+mn-ea"/>
                          <a:cs typeface="+mn-cs"/>
                        </a:rPr>
                        <a:t>son</a:t>
                      </a:r>
                      <a:r>
                        <a:rPr lang="es-CO" sz="1600" b="1" i="0" kern="1200" baseline="0" dirty="0">
                          <a:solidFill>
                            <a:srgbClr val="0070C0"/>
                          </a:solidFill>
                          <a:effectLst/>
                          <a:latin typeface="+mn-lt"/>
                          <a:ea typeface="+mn-ea"/>
                          <a:cs typeface="+mn-cs"/>
                        </a:rPr>
                        <a:t> testimonio de los hechos y de las obras; documentan las personas, los derechos y las instituciones</a:t>
                      </a:r>
                      <a:r>
                        <a:rPr lang="es-CO" sz="1600" b="0" i="0" kern="1200" baseline="0" dirty="0">
                          <a:solidFill>
                            <a:schemeClr val="dk1"/>
                          </a:solidFill>
                          <a:effectLst/>
                          <a:latin typeface="+mn-lt"/>
                          <a:ea typeface="+mn-ea"/>
                          <a:cs typeface="+mn-cs"/>
                        </a:rPr>
                        <a:t>. Como centros de información institucional contribuyen a la eficacia, eficiencia y secuencia de las entidades y agencias del Estado en el servicio al ciudadano; d) Responsabilidad. Los servidores públicos son responsables de la </a:t>
                      </a:r>
                      <a:r>
                        <a:rPr lang="es-CO" sz="1600" b="1" i="0" kern="1200" baseline="0" dirty="0">
                          <a:solidFill>
                            <a:srgbClr val="0070C0"/>
                          </a:solidFill>
                          <a:effectLst/>
                          <a:latin typeface="+mn-lt"/>
                          <a:ea typeface="+mn-ea"/>
                          <a:cs typeface="+mn-cs"/>
                        </a:rPr>
                        <a:t>organización, conservación, uso y manejo de los documentos; </a:t>
                      </a:r>
                      <a:r>
                        <a:rPr lang="es-CO" sz="1600" b="0" i="0" kern="1200" baseline="0" dirty="0">
                          <a:solidFill>
                            <a:schemeClr val="dk1"/>
                          </a:solidFill>
                          <a:effectLst/>
                          <a:latin typeface="+mn-lt"/>
                          <a:ea typeface="+mn-ea"/>
                          <a:cs typeface="+mn-cs"/>
                        </a:rPr>
                        <a:t>i) Función de los archivos. Los archivos en un Estado de Derecho </a:t>
                      </a:r>
                      <a:r>
                        <a:rPr lang="es-CO" sz="1600" b="1" i="0" kern="1200" baseline="0" dirty="0">
                          <a:solidFill>
                            <a:srgbClr val="0070C0"/>
                          </a:solidFill>
                          <a:effectLst/>
                          <a:latin typeface="+mn-lt"/>
                          <a:ea typeface="+mn-ea"/>
                          <a:cs typeface="+mn-cs"/>
                        </a:rPr>
                        <a:t>cumplen una función probatoria, garantizadora y perpetuadora.</a:t>
                      </a:r>
                    </a:p>
                    <a:p>
                      <a:pPr algn="just"/>
                      <a:endParaRPr lang="es-CO" sz="1600" b="1" i="0" kern="1200" baseline="0" dirty="0">
                        <a:solidFill>
                          <a:schemeClr val="dk1"/>
                        </a:solidFill>
                        <a:effectLst/>
                        <a:latin typeface="+mn-lt"/>
                        <a:ea typeface="+mn-ea"/>
                        <a:cs typeface="+mn-cs"/>
                      </a:endParaRPr>
                    </a:p>
                    <a:p>
                      <a:pPr algn="just"/>
                      <a:r>
                        <a:rPr lang="es-CO" sz="1600" b="1" i="0" kern="1200" baseline="0" dirty="0">
                          <a:solidFill>
                            <a:schemeClr val="dk1"/>
                          </a:solidFill>
                          <a:effectLst/>
                          <a:latin typeface="+mn-lt"/>
                          <a:ea typeface="+mn-ea"/>
                          <a:cs typeface="+mn-cs"/>
                        </a:rPr>
                        <a:t>Artículo 11. </a:t>
                      </a:r>
                      <a:r>
                        <a:rPr lang="es-CO" sz="1600" b="0" i="0" kern="1200" baseline="0" dirty="0">
                          <a:solidFill>
                            <a:schemeClr val="dk1"/>
                          </a:solidFill>
                          <a:effectLst/>
                          <a:latin typeface="+mn-lt"/>
                          <a:ea typeface="+mn-ea"/>
                          <a:cs typeface="+mn-cs"/>
                        </a:rPr>
                        <a:t>Obligatoriedad de la conformación de los archivos públicos. El Estado está obligado a la </a:t>
                      </a:r>
                      <a:r>
                        <a:rPr lang="es-CO" sz="1600" b="1" i="0" kern="1200" baseline="0" dirty="0">
                          <a:solidFill>
                            <a:srgbClr val="0070C0"/>
                          </a:solidFill>
                          <a:effectLst/>
                          <a:latin typeface="+mn-lt"/>
                          <a:ea typeface="+mn-ea"/>
                          <a:cs typeface="+mn-cs"/>
                        </a:rPr>
                        <a:t>creación, organización, preservación y control de los archivos</a:t>
                      </a:r>
                      <a:r>
                        <a:rPr lang="es-CO" sz="1600" b="0" i="0" kern="1200" baseline="0" dirty="0">
                          <a:solidFill>
                            <a:schemeClr val="dk1"/>
                          </a:solidFill>
                          <a:effectLst/>
                          <a:latin typeface="+mn-lt"/>
                          <a:ea typeface="+mn-ea"/>
                          <a:cs typeface="+mn-cs"/>
                        </a:rPr>
                        <a:t>, teniendo en cuenta los principios de procedencia y orden original, el ciclo vital de los documentos y la normatividad archivística.</a:t>
                      </a:r>
                    </a:p>
                    <a:p>
                      <a:pPr algn="just"/>
                      <a:endParaRPr lang="es-CO" sz="1600" b="0" i="0" kern="1200" baseline="0" dirty="0">
                        <a:solidFill>
                          <a:schemeClr val="dk1"/>
                        </a:solidFill>
                        <a:effectLst/>
                        <a:latin typeface="+mn-lt"/>
                        <a:ea typeface="+mn-ea"/>
                        <a:cs typeface="+mn-cs"/>
                      </a:endParaRPr>
                    </a:p>
                    <a:p>
                      <a:pPr algn="just"/>
                      <a:r>
                        <a:rPr lang="es-CO" sz="1600" b="1" i="0" kern="1200" baseline="0" dirty="0">
                          <a:solidFill>
                            <a:schemeClr val="dk1"/>
                          </a:solidFill>
                          <a:effectLst/>
                          <a:latin typeface="+mn-lt"/>
                          <a:ea typeface="+mn-ea"/>
                          <a:cs typeface="+mn-cs"/>
                        </a:rPr>
                        <a:t>Artículo 12.</a:t>
                      </a:r>
                      <a:r>
                        <a:rPr lang="es-CO" sz="1600" b="0" i="0" kern="1200" baseline="0" dirty="0">
                          <a:solidFill>
                            <a:schemeClr val="dk1"/>
                          </a:solidFill>
                          <a:effectLst/>
                          <a:latin typeface="+mn-lt"/>
                          <a:ea typeface="+mn-ea"/>
                          <a:cs typeface="+mn-cs"/>
                        </a:rPr>
                        <a:t> Responsabilidad. La administración pública será responsable de la </a:t>
                      </a:r>
                      <a:r>
                        <a:rPr lang="es-CO" sz="1600" b="1" i="0" kern="1200" baseline="0" dirty="0">
                          <a:solidFill>
                            <a:srgbClr val="0070C0"/>
                          </a:solidFill>
                          <a:effectLst/>
                          <a:latin typeface="+mn-lt"/>
                          <a:ea typeface="+mn-ea"/>
                          <a:cs typeface="+mn-cs"/>
                        </a:rPr>
                        <a:t>gestión de documentos y de la administración de sus archivos.</a:t>
                      </a:r>
                    </a:p>
                  </a:txBody>
                  <a:tcPr/>
                </a:tc>
                <a:extLst>
                  <a:ext uri="{0D108BD9-81ED-4DB2-BD59-A6C34878D82A}">
                    <a16:rowId xmlns:a16="http://schemas.microsoft.com/office/drawing/2014/main" xmlns="" val="1455999082"/>
                  </a:ext>
                </a:extLst>
              </a:tr>
            </a:tbl>
          </a:graphicData>
        </a:graphic>
      </p:graphicFrame>
      <p:sp>
        <p:nvSpPr>
          <p:cNvPr id="2" name="CuadroTexto 1"/>
          <p:cNvSpPr txBox="1"/>
          <p:nvPr/>
        </p:nvSpPr>
        <p:spPr>
          <a:xfrm>
            <a:off x="487991" y="1253850"/>
            <a:ext cx="8002866" cy="369332"/>
          </a:xfrm>
          <a:prstGeom prst="rect">
            <a:avLst/>
          </a:prstGeom>
          <a:noFill/>
        </p:spPr>
        <p:txBody>
          <a:bodyPr wrap="square" rtlCol="0">
            <a:spAutoFit/>
          </a:bodyPr>
          <a:lstStyle/>
          <a:p>
            <a:r>
              <a:rPr lang="es-CO" dirty="0">
                <a:solidFill>
                  <a:schemeClr val="accent1">
                    <a:lumMod val="50000"/>
                  </a:schemeClr>
                </a:solidFill>
              </a:rPr>
              <a:t>Obligación de los establecimientos educativos oficiales, como entidades públicas</a:t>
            </a:r>
          </a:p>
        </p:txBody>
      </p:sp>
      <p:sp>
        <p:nvSpPr>
          <p:cNvPr id="10" name="Rectángulo 9"/>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1" name="Conector recto 10"/>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322336"/>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132012"/>
            <a:ext cx="5357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5. Documentación de las gestiones realizadas</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585127"/>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9" name="Tabla 8"/>
          <p:cNvGraphicFramePr>
            <a:graphicFrameLocks noGrp="1"/>
          </p:cNvGraphicFramePr>
          <p:nvPr>
            <p:extLst>
              <p:ext uri="{D42A27DB-BD31-4B8C-83A1-F6EECF244321}">
                <p14:modId xmlns:p14="http://schemas.microsoft.com/office/powerpoint/2010/main" val="4257377929"/>
              </p:ext>
            </p:extLst>
          </p:nvPr>
        </p:nvGraphicFramePr>
        <p:xfrm>
          <a:off x="272462" y="2130645"/>
          <a:ext cx="8599395" cy="2763001"/>
        </p:xfrm>
        <a:graphic>
          <a:graphicData uri="http://schemas.openxmlformats.org/drawingml/2006/table">
            <a:tbl>
              <a:tblPr firstRow="1" bandRow="1">
                <a:tableStyleId>{5C22544A-7EE6-4342-B048-85BDC9FD1C3A}</a:tableStyleId>
              </a:tblPr>
              <a:tblGrid>
                <a:gridCol w="8599395">
                  <a:extLst>
                    <a:ext uri="{9D8B030D-6E8A-4147-A177-3AD203B41FA5}">
                      <a16:colId xmlns:a16="http://schemas.microsoft.com/office/drawing/2014/main" xmlns="" val="968404773"/>
                    </a:ext>
                  </a:extLst>
                </a:gridCol>
              </a:tblGrid>
              <a:tr h="1025641">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dirty="0"/>
                        <a:t>Acuerdo 002</a:t>
                      </a:r>
                      <a:r>
                        <a:rPr lang="es-CO" sz="1800" b="1" baseline="0" dirty="0"/>
                        <a:t> de 2014 del Archivo General de la Nación. </a:t>
                      </a:r>
                      <a:r>
                        <a:rPr lang="es-CO" sz="1800" b="1" kern="1200" dirty="0">
                          <a:solidFill>
                            <a:schemeClr val="lt1"/>
                          </a:solidFill>
                          <a:effectLst/>
                          <a:latin typeface="+mn-lt"/>
                          <a:ea typeface="+mn-ea"/>
                          <a:cs typeface="+mn-cs"/>
                        </a:rPr>
                        <a:t>Por medio del cual se establecen los criterios básicos para creación, conformación, organización, control y consulta de los expedientes de archivo y se dictan otras disposiciones</a:t>
                      </a:r>
                    </a:p>
                  </a:txBody>
                  <a:tcPr>
                    <a:solidFill>
                      <a:schemeClr val="accent1">
                        <a:lumMod val="50000"/>
                      </a:schemeClr>
                    </a:solidFill>
                  </a:tcPr>
                </a:tc>
                <a:extLst>
                  <a:ext uri="{0D108BD9-81ED-4DB2-BD59-A6C34878D82A}">
                    <a16:rowId xmlns:a16="http://schemas.microsoft.com/office/drawing/2014/main" xmlns="" val="1701127188"/>
                  </a:ext>
                </a:extLst>
              </a:tr>
              <a:tr h="1633428">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dk1"/>
                          </a:solidFill>
                          <a:effectLst/>
                          <a:latin typeface="+mn-lt"/>
                          <a:ea typeface="+mn-ea"/>
                          <a:cs typeface="+mn-cs"/>
                        </a:rPr>
                        <a:t>Artículo 4°</a:t>
                      </a:r>
                      <a:r>
                        <a:rPr lang="es-CO" sz="1800" kern="1200" dirty="0">
                          <a:solidFill>
                            <a:schemeClr val="dk1"/>
                          </a:solidFill>
                          <a:effectLst/>
                          <a:latin typeface="+mn-lt"/>
                          <a:ea typeface="+mn-ea"/>
                          <a:cs typeface="+mn-cs"/>
                        </a:rPr>
                        <a:t>. Obligatoriedad de la conformación de los expedientes y unidades documentales simples. Todas las entidades públicas están </a:t>
                      </a:r>
                      <a:r>
                        <a:rPr lang="es-CO" sz="1800" b="1" kern="1200" dirty="0">
                          <a:solidFill>
                            <a:srgbClr val="0070C0"/>
                          </a:solidFill>
                          <a:effectLst/>
                          <a:latin typeface="+mn-lt"/>
                          <a:ea typeface="+mn-ea"/>
                          <a:cs typeface="+mn-cs"/>
                        </a:rPr>
                        <a:t>obligadas a crear y conformar expedientes de archivo con la totalidad de los documentos y actuaciones que se gestionen en desarrollo de un mismo trámite o procedimiento,</a:t>
                      </a:r>
                      <a:r>
                        <a:rPr lang="es-CO" sz="1800" kern="1200" dirty="0">
                          <a:solidFill>
                            <a:schemeClr val="dk1"/>
                          </a:solidFill>
                          <a:effectLst/>
                          <a:latin typeface="+mn-lt"/>
                          <a:ea typeface="+mn-ea"/>
                          <a:cs typeface="+mn-cs"/>
                        </a:rPr>
                        <a:t> teniendo en cuenta los principios de procedencia, orden original e integridad, así como a conformar las unidades documentales simples en el caso de documentos del mismo tipo documental.</a:t>
                      </a:r>
                    </a:p>
                  </a:txBody>
                  <a:tcPr/>
                </a:tc>
                <a:extLst>
                  <a:ext uri="{0D108BD9-81ED-4DB2-BD59-A6C34878D82A}">
                    <a16:rowId xmlns:a16="http://schemas.microsoft.com/office/drawing/2014/main" xmlns="" val="1455999082"/>
                  </a:ext>
                </a:extLst>
              </a:tr>
            </a:tbl>
          </a:graphicData>
        </a:graphic>
      </p:graphicFrame>
      <p:sp>
        <p:nvSpPr>
          <p:cNvPr id="2" name="CuadroTexto 1"/>
          <p:cNvSpPr txBox="1"/>
          <p:nvPr/>
        </p:nvSpPr>
        <p:spPr>
          <a:xfrm>
            <a:off x="487991" y="1550173"/>
            <a:ext cx="8002866" cy="369332"/>
          </a:xfrm>
          <a:prstGeom prst="rect">
            <a:avLst/>
          </a:prstGeom>
          <a:noFill/>
        </p:spPr>
        <p:txBody>
          <a:bodyPr wrap="square" rtlCol="0">
            <a:spAutoFit/>
          </a:bodyPr>
          <a:lstStyle/>
          <a:p>
            <a:r>
              <a:rPr lang="es-CO" dirty="0">
                <a:solidFill>
                  <a:schemeClr val="accent1">
                    <a:lumMod val="50000"/>
                  </a:schemeClr>
                </a:solidFill>
              </a:rPr>
              <a:t>Obligación de los establecimientos educativos oficiales, como entidades públicas</a:t>
            </a:r>
          </a:p>
        </p:txBody>
      </p:sp>
      <p:sp>
        <p:nvSpPr>
          <p:cNvPr id="10" name="Rectángulo 9"/>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1" name="Conector recto 10"/>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683692"/>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132012"/>
            <a:ext cx="5357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5. Documentación de las gestiones realizadas</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585127"/>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6" name="Tabla 5"/>
          <p:cNvGraphicFramePr>
            <a:graphicFrameLocks noGrp="1"/>
          </p:cNvGraphicFramePr>
          <p:nvPr>
            <p:extLst>
              <p:ext uri="{D42A27DB-BD31-4B8C-83A1-F6EECF244321}">
                <p14:modId xmlns:p14="http://schemas.microsoft.com/office/powerpoint/2010/main" val="1891910346"/>
              </p:ext>
            </p:extLst>
          </p:nvPr>
        </p:nvGraphicFramePr>
        <p:xfrm>
          <a:off x="311192" y="2298608"/>
          <a:ext cx="8356464" cy="3749040"/>
        </p:xfrm>
        <a:graphic>
          <a:graphicData uri="http://schemas.openxmlformats.org/drawingml/2006/table">
            <a:tbl>
              <a:tblPr firstRow="1" bandRow="1">
                <a:tableStyleId>{5C22544A-7EE6-4342-B048-85BDC9FD1C3A}</a:tableStyleId>
              </a:tblPr>
              <a:tblGrid>
                <a:gridCol w="8356464">
                  <a:extLst>
                    <a:ext uri="{9D8B030D-6E8A-4147-A177-3AD203B41FA5}">
                      <a16:colId xmlns:a16="http://schemas.microsoft.com/office/drawing/2014/main" xmlns="" val="968404773"/>
                    </a:ext>
                  </a:extLst>
                </a:gridCol>
              </a:tblGrid>
              <a:tr h="4445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Decreto 943 de 2014. Por el cual se actualiza el Modelo Estándar de Control Interno (MECI).</a:t>
                      </a:r>
                    </a:p>
                  </a:txBody>
                  <a:tcPr anchor="ctr">
                    <a:solidFill>
                      <a:schemeClr val="accent1">
                        <a:lumMod val="50000"/>
                      </a:schemeClr>
                    </a:solidFill>
                  </a:tcPr>
                </a:tc>
                <a:extLst>
                  <a:ext uri="{0D108BD9-81ED-4DB2-BD59-A6C34878D82A}">
                    <a16:rowId xmlns:a16="http://schemas.microsoft.com/office/drawing/2014/main" xmlns="" val="1701127188"/>
                  </a:ext>
                </a:extLst>
              </a:tr>
              <a:tr h="1463040">
                <a:tc>
                  <a:txBody>
                    <a:bodyPr/>
                    <a:lstStyle/>
                    <a:p>
                      <a:pPr algn="just"/>
                      <a:r>
                        <a:rPr lang="es-CO" sz="1800" b="1" i="0" kern="1200" baseline="0" dirty="0">
                          <a:solidFill>
                            <a:schemeClr val="dk1"/>
                          </a:solidFill>
                          <a:effectLst/>
                          <a:latin typeface="+mn-lt"/>
                          <a:ea typeface="+mn-ea"/>
                          <a:cs typeface="+mn-cs"/>
                        </a:rPr>
                        <a:t>Modelo Estándar de Control Interno</a:t>
                      </a:r>
                    </a:p>
                    <a:p>
                      <a:pPr algn="just"/>
                      <a:endParaRPr lang="es-CO" sz="1800" b="0" i="0" kern="1200" baseline="0" dirty="0">
                        <a:solidFill>
                          <a:schemeClr val="dk1"/>
                        </a:solidFill>
                        <a:effectLst/>
                        <a:latin typeface="+mn-lt"/>
                        <a:ea typeface="+mn-ea"/>
                        <a:cs typeface="+mn-cs"/>
                      </a:endParaRPr>
                    </a:p>
                    <a:p>
                      <a:pPr algn="just"/>
                      <a:r>
                        <a:rPr lang="es-CO" sz="1800" b="0" i="1" kern="1200" baseline="0" dirty="0">
                          <a:solidFill>
                            <a:schemeClr val="dk1"/>
                          </a:solidFill>
                          <a:effectLst/>
                          <a:latin typeface="+mn-lt"/>
                          <a:ea typeface="+mn-ea"/>
                          <a:cs typeface="+mn-cs"/>
                        </a:rPr>
                        <a:t>Información y Comunicación Interna. </a:t>
                      </a:r>
                      <a:r>
                        <a:rPr lang="es-CO" sz="1800" b="0" i="0" kern="1200" baseline="0" dirty="0">
                          <a:solidFill>
                            <a:schemeClr val="dk1"/>
                          </a:solidFill>
                          <a:effectLst/>
                          <a:latin typeface="+mn-lt"/>
                          <a:ea typeface="+mn-ea"/>
                          <a:cs typeface="+mn-cs"/>
                        </a:rPr>
                        <a:t>Para el óptimo funcionamiento de este eje, </a:t>
                      </a:r>
                      <a:r>
                        <a:rPr lang="es-CO" sz="1800" b="1" i="0" kern="1200" baseline="0" dirty="0">
                          <a:solidFill>
                            <a:srgbClr val="0070C0"/>
                          </a:solidFill>
                          <a:effectLst/>
                          <a:latin typeface="+mn-lt"/>
                          <a:ea typeface="+mn-ea"/>
                          <a:cs typeface="+mn-cs"/>
                        </a:rPr>
                        <a:t>debe garantizarse su registro y/o divulgación oportuna, exacta y confiable</a:t>
                      </a:r>
                      <a:r>
                        <a:rPr lang="es-CO" sz="1800" b="0" i="0" kern="1200" baseline="0" dirty="0">
                          <a:solidFill>
                            <a:schemeClr val="dk1"/>
                          </a:solidFill>
                          <a:effectLst/>
                          <a:latin typeface="+mn-lt"/>
                          <a:ea typeface="+mn-ea"/>
                          <a:cs typeface="+mn-cs"/>
                        </a:rPr>
                        <a:t>, en procura de la realización efectiva y eficiente de las operaciones, soportar la toma de decisiones y permitir a los funcionarios un conocimiento más preciso y exacto de la entidad.</a:t>
                      </a:r>
                    </a:p>
                    <a:p>
                      <a:pPr algn="just"/>
                      <a:endParaRPr lang="es-CO" sz="1800" b="0" i="0" kern="1200" baseline="0" dirty="0">
                        <a:solidFill>
                          <a:schemeClr val="dk1"/>
                        </a:solidFill>
                        <a:effectLst/>
                        <a:latin typeface="+mn-lt"/>
                        <a:ea typeface="+mn-ea"/>
                        <a:cs typeface="+mn-cs"/>
                      </a:endParaRPr>
                    </a:p>
                    <a:p>
                      <a:pPr algn="just"/>
                      <a:r>
                        <a:rPr lang="es-CO" sz="1800" b="0" i="1" kern="1200" baseline="0" dirty="0">
                          <a:solidFill>
                            <a:schemeClr val="dk1"/>
                          </a:solidFill>
                          <a:effectLst/>
                          <a:latin typeface="+mn-lt"/>
                          <a:ea typeface="+mn-ea"/>
                          <a:cs typeface="+mn-cs"/>
                        </a:rPr>
                        <a:t>Sistemas de información y Comunicación. (…) para </a:t>
                      </a:r>
                      <a:r>
                        <a:rPr lang="es-CO" sz="1800" b="0" i="0" kern="1200" baseline="0" dirty="0">
                          <a:solidFill>
                            <a:schemeClr val="dk1"/>
                          </a:solidFill>
                          <a:effectLst/>
                          <a:latin typeface="+mn-lt"/>
                          <a:ea typeface="+mn-ea"/>
                          <a:cs typeface="+mn-cs"/>
                        </a:rPr>
                        <a:t>garantizar tanto la generación y recopilación de información; como la divulgación y circulación de la misma, hacia los diferentes grupos de interés, con el fin de </a:t>
                      </a:r>
                      <a:r>
                        <a:rPr lang="es-CO" sz="1800" b="1" i="0" kern="1200" baseline="0" dirty="0">
                          <a:solidFill>
                            <a:srgbClr val="0070C0"/>
                          </a:solidFill>
                          <a:effectLst/>
                          <a:latin typeface="+mn-lt"/>
                          <a:ea typeface="+mn-ea"/>
                          <a:cs typeface="+mn-cs"/>
                        </a:rPr>
                        <a:t>hacer más eficiente la gestión de operaciones en la entidad pública</a:t>
                      </a:r>
                      <a:r>
                        <a:rPr lang="es-CO" sz="1800" b="0" i="0" kern="1200" baseline="0" dirty="0">
                          <a:solidFill>
                            <a:schemeClr val="dk1"/>
                          </a:solidFill>
                          <a:effectLst/>
                          <a:latin typeface="+mn-lt"/>
                          <a:ea typeface="+mn-ea"/>
                          <a:cs typeface="+mn-cs"/>
                        </a:rPr>
                        <a:t>.</a:t>
                      </a:r>
                    </a:p>
                  </a:txBody>
                  <a:tcPr/>
                </a:tc>
                <a:extLst>
                  <a:ext uri="{0D108BD9-81ED-4DB2-BD59-A6C34878D82A}">
                    <a16:rowId xmlns:a16="http://schemas.microsoft.com/office/drawing/2014/main" xmlns="" val="1455999082"/>
                  </a:ext>
                </a:extLst>
              </a:tr>
            </a:tbl>
          </a:graphicData>
        </a:graphic>
      </p:graphicFrame>
      <p:sp>
        <p:nvSpPr>
          <p:cNvPr id="2" name="CuadroTexto 1"/>
          <p:cNvSpPr txBox="1"/>
          <p:nvPr/>
        </p:nvSpPr>
        <p:spPr>
          <a:xfrm>
            <a:off x="487991" y="1716043"/>
            <a:ext cx="8002866" cy="369332"/>
          </a:xfrm>
          <a:prstGeom prst="rect">
            <a:avLst/>
          </a:prstGeom>
          <a:noFill/>
        </p:spPr>
        <p:txBody>
          <a:bodyPr wrap="square" rtlCol="0">
            <a:spAutoFit/>
          </a:bodyPr>
          <a:lstStyle/>
          <a:p>
            <a:r>
              <a:rPr lang="es-CO" dirty="0">
                <a:solidFill>
                  <a:schemeClr val="accent1">
                    <a:lumMod val="50000"/>
                  </a:schemeClr>
                </a:solidFill>
              </a:rPr>
              <a:t>Obligación de los establecimientos educativos oficiales, como entidades públicas</a:t>
            </a:r>
          </a:p>
        </p:txBody>
      </p:sp>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41232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CuadroTexto"/>
          <p:cNvSpPr txBox="1"/>
          <p:nvPr/>
        </p:nvSpPr>
        <p:spPr>
          <a:xfrm>
            <a:off x="419521" y="773000"/>
            <a:ext cx="7355840" cy="369332"/>
          </a:xfrm>
          <a:prstGeom prst="rect">
            <a:avLst/>
          </a:prstGeom>
          <a:noFill/>
        </p:spPr>
        <p:txBody>
          <a:bodyPr wrap="square" rtlCol="0">
            <a:spAutoFit/>
          </a:bodyPr>
          <a:lstStyle/>
          <a:p>
            <a:r>
              <a:rPr lang="es-CO" dirty="0">
                <a:solidFill>
                  <a:schemeClr val="accent1">
                    <a:lumMod val="50000"/>
                  </a:schemeClr>
                </a:solidFill>
              </a:rPr>
              <a:t>Creado por la Ley 1620 de 2013 y reglamentado por el Decreto 1965 de 2013</a:t>
            </a:r>
            <a:endParaRPr lang="en-US" dirty="0">
              <a:solidFill>
                <a:schemeClr val="accent1">
                  <a:lumMod val="50000"/>
                </a:schemeClr>
              </a:solidFill>
            </a:endParaRPr>
          </a:p>
        </p:txBody>
      </p:sp>
      <p:graphicFrame>
        <p:nvGraphicFramePr>
          <p:cNvPr id="19" name="18 Diagrama"/>
          <p:cNvGraphicFramePr/>
          <p:nvPr>
            <p:extLst/>
          </p:nvPr>
        </p:nvGraphicFramePr>
        <p:xfrm>
          <a:off x="1107976" y="1421062"/>
          <a:ext cx="6753726" cy="4570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19 CuadroTexto"/>
          <p:cNvSpPr txBox="1"/>
          <p:nvPr/>
        </p:nvSpPr>
        <p:spPr>
          <a:xfrm>
            <a:off x="1963401" y="5215239"/>
            <a:ext cx="2165684" cy="369332"/>
          </a:xfrm>
          <a:prstGeom prst="rect">
            <a:avLst/>
          </a:prstGeom>
          <a:noFill/>
        </p:spPr>
        <p:txBody>
          <a:bodyPr wrap="square" rtlCol="0">
            <a:spAutoFit/>
          </a:bodyPr>
          <a:lstStyle/>
          <a:p>
            <a:pPr algn="ctr"/>
            <a:r>
              <a:rPr lang="es-CO" b="1" dirty="0">
                <a:solidFill>
                  <a:schemeClr val="accent3">
                    <a:lumMod val="20000"/>
                    <a:lumOff val="80000"/>
                  </a:schemeClr>
                </a:solidFill>
              </a:rPr>
              <a:t>Corresponsabilidad</a:t>
            </a:r>
            <a:endParaRPr lang="en-US" b="1" dirty="0">
              <a:solidFill>
                <a:schemeClr val="accent3">
                  <a:lumMod val="20000"/>
                  <a:lumOff val="80000"/>
                </a:schemeClr>
              </a:solidFill>
            </a:endParaRPr>
          </a:p>
        </p:txBody>
      </p:sp>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7" name="Conector recto 6"/>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348342" y="227439"/>
            <a:ext cx="8795658" cy="553998"/>
          </a:xfrm>
          <a:prstGeom prst="rect">
            <a:avLst/>
          </a:prstGeom>
          <a:noFill/>
          <a:ln>
            <a:noFill/>
          </a:ln>
        </p:spPr>
        <p:txBody>
          <a:bodyPr wrap="square">
            <a:spAutoFit/>
          </a:bodyPr>
          <a:lstStyle>
            <a:defPPr>
              <a:defRPr lang="es-ES"/>
            </a:defPPr>
            <a:lvl1pPr eaLnBrk="1" hangingPunct="1">
              <a:buFontTx/>
              <a:buNone/>
              <a:defRPr sz="2000" b="1">
                <a:solidFill>
                  <a:srgbClr val="254061"/>
                </a:solidFill>
                <a:latin typeface="Berlin Sans FB Demi" pitchFamily="34" charset="0"/>
                <a:cs typeface="Aharoni" pitchFamily="2" charset="-79"/>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defTabSz="457200" eaLnBrk="0" fontAlgn="base" hangingPunct="0">
              <a:spcBef>
                <a:spcPct val="20000"/>
              </a:spcBef>
              <a:spcAft>
                <a:spcPct val="0"/>
              </a:spcAft>
              <a:buFont typeface="Arial" panose="020B0604020202020204" pitchFamily="34" charset="0"/>
              <a:buChar char="»"/>
              <a:defRPr sz="2000"/>
            </a:lvl6pPr>
            <a:lvl7pPr marL="2971800" indent="-228600" defTabSz="457200" eaLnBrk="0" fontAlgn="base" hangingPunct="0">
              <a:spcBef>
                <a:spcPct val="20000"/>
              </a:spcBef>
              <a:spcAft>
                <a:spcPct val="0"/>
              </a:spcAft>
              <a:buFont typeface="Arial" panose="020B0604020202020204" pitchFamily="34" charset="0"/>
              <a:buChar char="»"/>
              <a:defRPr sz="2000"/>
            </a:lvl7pPr>
            <a:lvl8pPr marL="3429000" indent="-228600" defTabSz="457200" eaLnBrk="0" fontAlgn="base" hangingPunct="0">
              <a:spcBef>
                <a:spcPct val="20000"/>
              </a:spcBef>
              <a:spcAft>
                <a:spcPct val="0"/>
              </a:spcAft>
              <a:buFont typeface="Arial" panose="020B0604020202020204" pitchFamily="34" charset="0"/>
              <a:buChar char="»"/>
              <a:defRPr sz="2000"/>
            </a:lvl8pPr>
            <a:lvl9pPr marL="3886200" indent="-228600" defTabSz="457200" eaLnBrk="0" fontAlgn="base" hangingPunct="0">
              <a:spcBef>
                <a:spcPct val="20000"/>
              </a:spcBef>
              <a:spcAft>
                <a:spcPct val="0"/>
              </a:spcAft>
              <a:buFont typeface="Arial" panose="020B0604020202020204" pitchFamily="34" charset="0"/>
              <a:buChar char="»"/>
              <a:defRPr sz="2000"/>
            </a:lvl9pPr>
          </a:lstStyle>
          <a:p>
            <a:r>
              <a:rPr lang="es-CO" sz="3000" dirty="0"/>
              <a:t>SISTEMA NACIONAL DE CONVIVENCIA ESCOLAR</a:t>
            </a:r>
          </a:p>
        </p:txBody>
      </p:sp>
    </p:spTree>
    <p:extLst>
      <p:ext uri="{BB962C8B-B14F-4D97-AF65-F5344CB8AC3E}">
        <p14:creationId xmlns:p14="http://schemas.microsoft.com/office/powerpoint/2010/main" val="2814642084"/>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2 Tabla"/>
          <p:cNvGraphicFramePr>
            <a:graphicFrameLocks noGrp="1"/>
          </p:cNvGraphicFramePr>
          <p:nvPr>
            <p:extLst>
              <p:ext uri="{D42A27DB-BD31-4B8C-83A1-F6EECF244321}">
                <p14:modId xmlns:p14="http://schemas.microsoft.com/office/powerpoint/2010/main" val="2276790204"/>
              </p:ext>
            </p:extLst>
          </p:nvPr>
        </p:nvGraphicFramePr>
        <p:xfrm>
          <a:off x="487992" y="1873930"/>
          <a:ext cx="8307666" cy="3474720"/>
        </p:xfrm>
        <a:graphic>
          <a:graphicData uri="http://schemas.openxmlformats.org/drawingml/2006/table">
            <a:tbl>
              <a:tblPr firstRow="1" bandRow="1">
                <a:tableStyleId>{5C22544A-7EE6-4342-B048-85BDC9FD1C3A}</a:tableStyleId>
              </a:tblPr>
              <a:tblGrid>
                <a:gridCol w="8307666">
                  <a:extLst>
                    <a:ext uri="{9D8B030D-6E8A-4147-A177-3AD203B41FA5}">
                      <a16:colId xmlns:a16="http://schemas.microsoft.com/office/drawing/2014/main" xmlns="" val="20000"/>
                    </a:ext>
                  </a:extLst>
                </a:gridCol>
              </a:tblGrid>
              <a:tr h="2362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lt1"/>
                          </a:solidFill>
                          <a:latin typeface="+mn-lt"/>
                          <a:ea typeface="+mn-ea"/>
                          <a:cs typeface="+mn-cs"/>
                        </a:rPr>
                        <a:t>Ley</a:t>
                      </a:r>
                      <a:r>
                        <a:rPr lang="es-CO" sz="1800" b="1" kern="1200" baseline="0" dirty="0">
                          <a:solidFill>
                            <a:schemeClr val="lt1"/>
                          </a:solidFill>
                          <a:latin typeface="+mn-lt"/>
                          <a:ea typeface="+mn-ea"/>
                          <a:cs typeface="+mn-cs"/>
                        </a:rPr>
                        <a:t> 734 de 2002. Por la cual se expide el Código Disciplinario Único</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10000"/>
                  </a:ext>
                </a:extLst>
              </a:tr>
              <a:tr h="1484181">
                <a:tc>
                  <a:txBody>
                    <a:bodyPr/>
                    <a:lstStyle/>
                    <a:p>
                      <a:pPr algn="just"/>
                      <a:r>
                        <a:rPr lang="es-CO" sz="1800" b="1" dirty="0"/>
                        <a:t>Artículo  34. </a:t>
                      </a:r>
                      <a:r>
                        <a:rPr lang="es-CO" sz="1800" dirty="0"/>
                        <a:t>Deberes. Son deberes de todo servidor público: (</a:t>
                      </a:r>
                      <a:r>
                        <a:rPr lang="es-CO" sz="1800" kern="1200" dirty="0">
                          <a:solidFill>
                            <a:schemeClr val="dk1"/>
                          </a:solidFill>
                          <a:latin typeface="+mn-lt"/>
                          <a:ea typeface="+mn-ea"/>
                          <a:cs typeface="+mn-cs"/>
                        </a:rPr>
                        <a:t>…) 16. </a:t>
                      </a:r>
                      <a:r>
                        <a:rPr lang="es-CO" sz="1800" b="1" kern="1200" dirty="0">
                          <a:solidFill>
                            <a:srgbClr val="0070C0"/>
                          </a:solidFill>
                          <a:latin typeface="+mn-lt"/>
                          <a:ea typeface="+mn-ea"/>
                          <a:cs typeface="+mn-cs"/>
                        </a:rPr>
                        <a:t>Permitir</a:t>
                      </a:r>
                      <a:r>
                        <a:rPr lang="es-CO" sz="1800" kern="1200" dirty="0">
                          <a:solidFill>
                            <a:schemeClr val="dk1"/>
                          </a:solidFill>
                          <a:latin typeface="+mn-lt"/>
                          <a:ea typeface="+mn-ea"/>
                          <a:cs typeface="+mn-cs"/>
                        </a:rPr>
                        <a:t> a los representantes del </a:t>
                      </a:r>
                      <a:r>
                        <a:rPr lang="es-CO" sz="1800" b="1" kern="1200" dirty="0">
                          <a:solidFill>
                            <a:srgbClr val="0070C0"/>
                          </a:solidFill>
                          <a:latin typeface="+mn-lt"/>
                          <a:ea typeface="+mn-ea"/>
                          <a:cs typeface="+mn-cs"/>
                        </a:rPr>
                        <a:t>Ministerio Público, fiscales, jueces y demás autoridades competentes </a:t>
                      </a:r>
                      <a:r>
                        <a:rPr lang="es-CO" sz="1800" kern="1200" dirty="0">
                          <a:solidFill>
                            <a:schemeClr val="dk1"/>
                          </a:solidFill>
                          <a:latin typeface="+mn-lt"/>
                          <a:ea typeface="+mn-ea"/>
                          <a:cs typeface="+mn-cs"/>
                        </a:rPr>
                        <a:t>el acceso inmediato a los lugares donde deban adelantar sus actuaciones e investigaciones y </a:t>
                      </a:r>
                      <a:r>
                        <a:rPr lang="es-CO" sz="1800" b="1" kern="1200" dirty="0">
                          <a:solidFill>
                            <a:srgbClr val="0070C0"/>
                          </a:solidFill>
                          <a:latin typeface="+mn-lt"/>
                          <a:ea typeface="+mn-ea"/>
                          <a:cs typeface="+mn-cs"/>
                        </a:rPr>
                        <a:t>el examen de los libros de registro, documentos y diligencias correspondientes.</a:t>
                      </a:r>
                      <a:r>
                        <a:rPr lang="es-CO" sz="1800" kern="1200" dirty="0">
                          <a:solidFill>
                            <a:schemeClr val="dk1"/>
                          </a:solidFill>
                          <a:latin typeface="+mn-lt"/>
                          <a:ea typeface="+mn-ea"/>
                          <a:cs typeface="+mn-cs"/>
                        </a:rPr>
                        <a:t> Así mismo, prestarles la colaboración necesaria para el desempeño de sus funciones.</a:t>
                      </a:r>
                    </a:p>
                    <a:p>
                      <a:pPr algn="just"/>
                      <a:endParaRPr lang="es-CO" sz="1800" kern="1200" dirty="0">
                        <a:solidFill>
                          <a:schemeClr val="dk1"/>
                        </a:solidFill>
                        <a:latin typeface="+mn-lt"/>
                        <a:ea typeface="+mn-ea"/>
                        <a:cs typeface="+mn-cs"/>
                      </a:endParaRPr>
                    </a:p>
                    <a:p>
                      <a:pPr algn="just"/>
                      <a:r>
                        <a:rPr lang="es-CO" sz="1800" b="1" kern="1200" dirty="0">
                          <a:solidFill>
                            <a:schemeClr val="dk1"/>
                          </a:solidFill>
                          <a:latin typeface="+mn-lt"/>
                          <a:ea typeface="+mn-ea"/>
                          <a:cs typeface="+mn-cs"/>
                        </a:rPr>
                        <a:t>Artículo  35. </a:t>
                      </a:r>
                      <a:r>
                        <a:rPr lang="es-CO" sz="1800" kern="1200" dirty="0">
                          <a:solidFill>
                            <a:schemeClr val="dk1"/>
                          </a:solidFill>
                          <a:latin typeface="+mn-lt"/>
                          <a:ea typeface="+mn-ea"/>
                          <a:cs typeface="+mn-cs"/>
                        </a:rPr>
                        <a:t>Prohibiciones. A todo servidor público le está prohibido: (..) 8</a:t>
                      </a:r>
                      <a:r>
                        <a:rPr lang="es-CO" sz="1800" kern="1200" dirty="0">
                          <a:solidFill>
                            <a:srgbClr val="0070C0"/>
                          </a:solidFill>
                          <a:latin typeface="+mn-lt"/>
                          <a:ea typeface="+mn-ea"/>
                          <a:cs typeface="+mn-cs"/>
                        </a:rPr>
                        <a:t>. </a:t>
                      </a:r>
                      <a:r>
                        <a:rPr lang="es-CO" sz="1800" b="1" kern="1200" dirty="0">
                          <a:solidFill>
                            <a:srgbClr val="0070C0"/>
                          </a:solidFill>
                          <a:latin typeface="+mn-lt"/>
                          <a:ea typeface="+mn-ea"/>
                          <a:cs typeface="+mn-cs"/>
                        </a:rPr>
                        <a:t>Omitir, retardar o no suministrar</a:t>
                      </a:r>
                      <a:r>
                        <a:rPr lang="es-CO" sz="1800" b="1" kern="1200" dirty="0">
                          <a:solidFill>
                            <a:schemeClr val="dk1"/>
                          </a:solidFill>
                          <a:latin typeface="+mn-lt"/>
                          <a:ea typeface="+mn-ea"/>
                          <a:cs typeface="+mn-cs"/>
                        </a:rPr>
                        <a:t> </a:t>
                      </a:r>
                      <a:r>
                        <a:rPr lang="es-CO" sz="1800" b="0" kern="1200" dirty="0">
                          <a:solidFill>
                            <a:schemeClr val="dk1"/>
                          </a:solidFill>
                          <a:latin typeface="+mn-lt"/>
                          <a:ea typeface="+mn-ea"/>
                          <a:cs typeface="+mn-cs"/>
                        </a:rPr>
                        <a:t>debida y oportuna </a:t>
                      </a:r>
                      <a:r>
                        <a:rPr lang="es-CO" sz="1800" kern="1200" dirty="0">
                          <a:solidFill>
                            <a:schemeClr val="dk1"/>
                          </a:solidFill>
                          <a:latin typeface="+mn-lt"/>
                          <a:ea typeface="+mn-ea"/>
                          <a:cs typeface="+mn-cs"/>
                        </a:rPr>
                        <a:t>respuesta a las peticiones respetuosas de los particulares o a solicitudes de las autoridades, así como retenerlas o enviarlas a destinatario diferente de aquel a quien corresponda su conocimiento.</a:t>
                      </a:r>
                    </a:p>
                  </a:txBody>
                  <a:tcPr/>
                </a:tc>
                <a:extLst>
                  <a:ext uri="{0D108BD9-81ED-4DB2-BD59-A6C34878D82A}">
                    <a16:rowId xmlns:a16="http://schemas.microsoft.com/office/drawing/2014/main" xmlns="" val="10001"/>
                  </a:ext>
                </a:extLst>
              </a:tr>
            </a:tbl>
          </a:graphicData>
        </a:graphic>
      </p:graphicFrame>
      <p:sp>
        <p:nvSpPr>
          <p:cNvPr id="3"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4" name="Rectángulo 8"/>
          <p:cNvSpPr>
            <a:spLocks noChangeArrowheads="1"/>
          </p:cNvSpPr>
          <p:nvPr/>
        </p:nvSpPr>
        <p:spPr bwMode="auto">
          <a:xfrm>
            <a:off x="487991" y="1132012"/>
            <a:ext cx="53576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5. Documentación de las gestiones realizadas</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5" name="Rectángulo 8"/>
          <p:cNvSpPr>
            <a:spLocks noChangeArrowheads="1"/>
          </p:cNvSpPr>
          <p:nvPr/>
        </p:nvSpPr>
        <p:spPr bwMode="auto">
          <a:xfrm>
            <a:off x="223346" y="624157"/>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7" name="Conector recto 6"/>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289731"/>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205571"/>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6. Reporte y seguimiento en el Sistema de Alertas de la SED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593881"/>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2" name="1 Rectángulo"/>
          <p:cNvSpPr/>
          <p:nvPr/>
        </p:nvSpPr>
        <p:spPr>
          <a:xfrm>
            <a:off x="2068243" y="5988126"/>
            <a:ext cx="5136599" cy="338554"/>
          </a:xfrm>
          <a:prstGeom prst="rect">
            <a:avLst/>
          </a:prstGeom>
        </p:spPr>
        <p:txBody>
          <a:bodyPr wrap="none">
            <a:spAutoFit/>
          </a:bodyPr>
          <a:lstStyle/>
          <a:p>
            <a:pPr algn="ctr"/>
            <a:r>
              <a:rPr lang="es-CO" sz="1600" dirty="0">
                <a:solidFill>
                  <a:schemeClr val="accent1">
                    <a:lumMod val="50000"/>
                  </a:schemeClr>
                </a:solidFill>
              </a:rPr>
              <a:t>Ley 1620 de 2013 y su De</a:t>
            </a:r>
            <a:r>
              <a:rPr lang="en-US" sz="1600" dirty="0">
                <a:solidFill>
                  <a:schemeClr val="accent1">
                    <a:lumMod val="50000"/>
                  </a:schemeClr>
                </a:solidFill>
              </a:rPr>
              <a:t>creto reglamentario 1965 de 2013</a:t>
            </a:r>
          </a:p>
        </p:txBody>
      </p:sp>
      <p:graphicFrame>
        <p:nvGraphicFramePr>
          <p:cNvPr id="10" name="9 Diagrama"/>
          <p:cNvGraphicFramePr/>
          <p:nvPr>
            <p:extLst>
              <p:ext uri="{D42A27DB-BD31-4B8C-83A1-F6EECF244321}">
                <p14:modId xmlns:p14="http://schemas.microsoft.com/office/powerpoint/2010/main" val="2342220309"/>
              </p:ext>
            </p:extLst>
          </p:nvPr>
        </p:nvGraphicFramePr>
        <p:xfrm>
          <a:off x="1576551" y="266214"/>
          <a:ext cx="630620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Elipse"/>
          <p:cNvSpPr/>
          <p:nvPr/>
        </p:nvSpPr>
        <p:spPr>
          <a:xfrm>
            <a:off x="7945817" y="1746910"/>
            <a:ext cx="1072055" cy="112985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solidFill>
                  <a:schemeClr val="accent1">
                    <a:lumMod val="50000"/>
                  </a:schemeClr>
                </a:solidFill>
              </a:rPr>
              <a:t>Cierre</a:t>
            </a:r>
            <a:endParaRPr lang="en-US" b="1" dirty="0">
              <a:solidFill>
                <a:schemeClr val="accent1">
                  <a:lumMod val="50000"/>
                </a:schemeClr>
              </a:solidFill>
            </a:endParaRPr>
          </a:p>
        </p:txBody>
      </p:sp>
      <p:sp>
        <p:nvSpPr>
          <p:cNvPr id="13" name="12 Pentágono"/>
          <p:cNvSpPr/>
          <p:nvPr/>
        </p:nvSpPr>
        <p:spPr>
          <a:xfrm>
            <a:off x="131752" y="1830989"/>
            <a:ext cx="1760108" cy="961696"/>
          </a:xfrm>
          <a:prstGeom prst="homePlat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solidFill>
                  <a:schemeClr val="accent1">
                    <a:lumMod val="50000"/>
                  </a:schemeClr>
                </a:solidFill>
              </a:rPr>
              <a:t>Situaciones de tipo II y III </a:t>
            </a:r>
            <a:endParaRPr lang="en-US" b="1" dirty="0">
              <a:solidFill>
                <a:schemeClr val="accent1">
                  <a:lumMod val="50000"/>
                </a:schemeClr>
              </a:solidFill>
            </a:endParaRPr>
          </a:p>
        </p:txBody>
      </p:sp>
      <p:sp>
        <p:nvSpPr>
          <p:cNvPr id="6" name="5 Rectángulo"/>
          <p:cNvSpPr/>
          <p:nvPr/>
        </p:nvSpPr>
        <p:spPr>
          <a:xfrm>
            <a:off x="1481589" y="3028315"/>
            <a:ext cx="6369267" cy="2031325"/>
          </a:xfrm>
          <a:prstGeom prst="rect">
            <a:avLst/>
          </a:prstGeom>
          <a:solidFill>
            <a:schemeClr val="bg1"/>
          </a:solidFill>
        </p:spPr>
        <p:txBody>
          <a:bodyPr wrap="square">
            <a:spAutoFit/>
          </a:bodyPr>
          <a:lstStyle/>
          <a:p>
            <a:pPr marL="285750" indent="-285750" algn="just">
              <a:buFont typeface="Wingdings" pitchFamily="2" charset="2"/>
              <a:buChar char="ü"/>
            </a:pPr>
            <a:r>
              <a:rPr lang="es-CO" b="1" dirty="0">
                <a:solidFill>
                  <a:srgbClr val="2E6EBC"/>
                </a:solidFill>
              </a:rPr>
              <a:t>Lugar, fecha y forma </a:t>
            </a:r>
            <a:r>
              <a:rPr lang="es-CO" dirty="0"/>
              <a:t>en que fue reportado el caso a las entidades que asumieron el conocimiento del caso. </a:t>
            </a:r>
          </a:p>
          <a:p>
            <a:pPr marL="285750" indent="-285750" algn="just">
              <a:buFont typeface="Wingdings" pitchFamily="2" charset="2"/>
              <a:buChar char="ü"/>
            </a:pPr>
            <a:r>
              <a:rPr lang="es-CO" b="1" dirty="0">
                <a:solidFill>
                  <a:srgbClr val="2E6EBC"/>
                </a:solidFill>
              </a:rPr>
              <a:t>Identificación y datos </a:t>
            </a:r>
            <a:r>
              <a:rPr lang="es-CO" dirty="0"/>
              <a:t>generales de las partes involucradas. </a:t>
            </a:r>
          </a:p>
          <a:p>
            <a:pPr marL="285750" indent="-285750" algn="just">
              <a:buClr>
                <a:srgbClr val="0070C0"/>
              </a:buClr>
              <a:buFont typeface="Wingdings" pitchFamily="2" charset="2"/>
              <a:buChar char="ü"/>
            </a:pPr>
            <a:r>
              <a:rPr lang="es-CO" dirty="0"/>
              <a:t>Descripción de los hechos que incluya </a:t>
            </a:r>
            <a:r>
              <a:rPr lang="es-CO" b="1" dirty="0">
                <a:solidFill>
                  <a:srgbClr val="2E6EBC"/>
                </a:solidFill>
              </a:rPr>
              <a:t>condiciones de tiempo, modo y lugar.</a:t>
            </a:r>
          </a:p>
          <a:p>
            <a:pPr marL="285750" indent="-285750" algn="just">
              <a:buFont typeface="Wingdings" pitchFamily="2" charset="2"/>
              <a:buChar char="ü"/>
            </a:pPr>
            <a:r>
              <a:rPr lang="es-CO" b="1" dirty="0">
                <a:solidFill>
                  <a:srgbClr val="2E6EBC"/>
                </a:solidFill>
              </a:rPr>
              <a:t>Acciones y medidas </a:t>
            </a:r>
            <a:r>
              <a:rPr lang="es-CO" dirty="0"/>
              <a:t>de atención adoptadas por las entidades </a:t>
            </a:r>
          </a:p>
          <a:p>
            <a:pPr marL="285750" indent="-285750" algn="just">
              <a:buFont typeface="Wingdings" pitchFamily="2" charset="2"/>
              <a:buChar char="ü"/>
            </a:pPr>
            <a:r>
              <a:rPr lang="es-CO" b="1" dirty="0">
                <a:solidFill>
                  <a:srgbClr val="2E6EBC"/>
                </a:solidFill>
              </a:rPr>
              <a:t>Seguimientos programados y realizados, </a:t>
            </a:r>
            <a:r>
              <a:rPr lang="es-CO" dirty="0"/>
              <a:t>al caso concreto.</a:t>
            </a:r>
          </a:p>
        </p:txBody>
      </p:sp>
      <p:sp>
        <p:nvSpPr>
          <p:cNvPr id="14" name="13 Abrir corchete"/>
          <p:cNvSpPr/>
          <p:nvPr/>
        </p:nvSpPr>
        <p:spPr>
          <a:xfrm rot="16200000">
            <a:off x="4642798" y="-273560"/>
            <a:ext cx="173709" cy="6306200"/>
          </a:xfrm>
          <a:prstGeom prst="leftBracket">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Rectángulo 10"/>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5" name="Conector recto 14"/>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525136"/>
      </p:ext>
    </p:extLst>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3675895736"/>
              </p:ext>
            </p:extLst>
          </p:nvPr>
        </p:nvGraphicFramePr>
        <p:xfrm>
          <a:off x="553919" y="1035260"/>
          <a:ext cx="8077125" cy="4538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p:cNvSpPr txBox="1"/>
          <p:nvPr/>
        </p:nvSpPr>
        <p:spPr>
          <a:xfrm>
            <a:off x="343965" y="5757328"/>
            <a:ext cx="5820861" cy="338554"/>
          </a:xfrm>
          <a:prstGeom prst="rect">
            <a:avLst/>
          </a:prstGeom>
          <a:noFill/>
        </p:spPr>
        <p:txBody>
          <a:bodyPr wrap="square" rtlCol="0">
            <a:spAutoFit/>
          </a:bodyPr>
          <a:lstStyle/>
          <a:p>
            <a:r>
              <a:rPr lang="es-ES" sz="1600" dirty="0">
                <a:solidFill>
                  <a:schemeClr val="accent1">
                    <a:lumMod val="50000"/>
                  </a:schemeClr>
                </a:solidFill>
                <a:latin typeface="Arial Rounded MT Bold" panose="020F0704030504030204" pitchFamily="34" charset="0"/>
                <a:cs typeface="Arial" panose="020B0604020202020204" pitchFamily="34" charset="0"/>
              </a:rPr>
              <a:t>* CDCE: Comité Distrital de Convivencia Escolar</a:t>
            </a:r>
          </a:p>
        </p:txBody>
      </p:sp>
      <p:pic>
        <p:nvPicPr>
          <p:cNvPr id="7" name="Imagen 6" descr="redatint-03.png"/>
          <p:cNvPicPr>
            <a:picLocks noChangeAspect="1"/>
          </p:cNvPicPr>
          <p:nvPr/>
        </p:nvPicPr>
        <p:blipFill rotWithShape="1">
          <a:blip r:embed="rId8">
            <a:extLst>
              <a:ext uri="{28A0092B-C50C-407E-A947-70E740481C1C}">
                <a14:useLocalDpi xmlns:a14="http://schemas.microsoft.com/office/drawing/2010/main" val="0"/>
              </a:ext>
            </a:extLst>
          </a:blip>
          <a:srcRect l="19675" r="53636" b="53279"/>
          <a:stretch/>
        </p:blipFill>
        <p:spPr>
          <a:xfrm>
            <a:off x="8006755" y="-4698"/>
            <a:ext cx="846161" cy="1089833"/>
          </a:xfrm>
          <a:prstGeom prst="rect">
            <a:avLst/>
          </a:prstGeom>
        </p:spPr>
      </p:pic>
      <p:sp>
        <p:nvSpPr>
          <p:cNvPr id="8" name="Rectángulo 3"/>
          <p:cNvSpPr>
            <a:spLocks noChangeArrowheads="1"/>
          </p:cNvSpPr>
          <p:nvPr/>
        </p:nvSpPr>
        <p:spPr bwMode="auto">
          <a:xfrm>
            <a:off x="425660" y="147803"/>
            <a:ext cx="80041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CO" altLang="es-CO" sz="3000" b="1" dirty="0">
                <a:solidFill>
                  <a:srgbClr val="254061"/>
                </a:solidFill>
                <a:latin typeface="Berlin Sans FB Demi" pitchFamily="34" charset="0"/>
                <a:cs typeface="Aharoni" pitchFamily="2" charset="-79"/>
              </a:rPr>
              <a:t>SISTEMA DE ALERTAS </a:t>
            </a:r>
          </a:p>
          <a:p>
            <a:pPr eaLnBrk="1" hangingPunct="1"/>
            <a:r>
              <a:rPr lang="es-CO" altLang="es-CO" sz="2000" b="1" dirty="0">
                <a:solidFill>
                  <a:schemeClr val="accent1">
                    <a:lumMod val="75000"/>
                  </a:schemeClr>
                </a:solidFill>
                <a:latin typeface="Berlin Sans FB Demi" pitchFamily="34" charset="0"/>
                <a:cs typeface="Aharoni" pitchFamily="2" charset="-79"/>
              </a:rPr>
              <a:t>Esquema de operación</a:t>
            </a:r>
          </a:p>
        </p:txBody>
      </p:sp>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755584"/>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564446287"/>
              </p:ext>
            </p:extLst>
          </p:nvPr>
        </p:nvGraphicFramePr>
        <p:xfrm>
          <a:off x="111512" y="1054305"/>
          <a:ext cx="8932127" cy="5391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descr="redatint-03.png"/>
          <p:cNvPicPr>
            <a:picLocks noChangeAspect="1"/>
          </p:cNvPicPr>
          <p:nvPr/>
        </p:nvPicPr>
        <p:blipFill rotWithShape="1">
          <a:blip r:embed="rId7">
            <a:extLst>
              <a:ext uri="{28A0092B-C50C-407E-A947-70E740481C1C}">
                <a14:useLocalDpi xmlns:a14="http://schemas.microsoft.com/office/drawing/2010/main" val="0"/>
              </a:ext>
            </a:extLst>
          </a:blip>
          <a:srcRect l="19675" r="53636" b="53279"/>
          <a:stretch/>
        </p:blipFill>
        <p:spPr>
          <a:xfrm>
            <a:off x="8006755" y="-4698"/>
            <a:ext cx="846161" cy="1089833"/>
          </a:xfrm>
          <a:prstGeom prst="rect">
            <a:avLst/>
          </a:prstGeom>
        </p:spPr>
      </p:pic>
      <p:sp>
        <p:nvSpPr>
          <p:cNvPr id="8" name="Rectángulo 3"/>
          <p:cNvSpPr>
            <a:spLocks noChangeArrowheads="1"/>
          </p:cNvSpPr>
          <p:nvPr/>
        </p:nvSpPr>
        <p:spPr bwMode="auto">
          <a:xfrm>
            <a:off x="402771" y="97882"/>
            <a:ext cx="861827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s-CO" altLang="es-CO" sz="3000" b="1" dirty="0">
                <a:solidFill>
                  <a:srgbClr val="254061"/>
                </a:solidFill>
                <a:latin typeface="Berlin Sans FB Demi" pitchFamily="34" charset="0"/>
                <a:cs typeface="Aharoni" pitchFamily="2" charset="-79"/>
              </a:rPr>
              <a:t>SISTEMA DE ALERTAS </a:t>
            </a:r>
          </a:p>
          <a:p>
            <a:pPr eaLnBrk="1" hangingPunct="1"/>
            <a:r>
              <a:rPr lang="es-CO" altLang="es-CO" sz="2000" b="1" dirty="0">
                <a:solidFill>
                  <a:schemeClr val="accent1">
                    <a:lumMod val="75000"/>
                  </a:schemeClr>
                </a:solidFill>
                <a:latin typeface="Berlin Sans FB Demi" pitchFamily="34" charset="0"/>
                <a:cs typeface="Aharoni" pitchFamily="2" charset="-79"/>
              </a:rPr>
              <a:t>Funciones del sistema</a:t>
            </a:r>
          </a:p>
        </p:txBody>
      </p:sp>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630698"/>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7030" y="3072794"/>
            <a:ext cx="1066412" cy="1124052"/>
          </a:xfrm>
          <a:prstGeom prst="rect">
            <a:avLst/>
          </a:prstGeom>
        </p:spPr>
      </p:pic>
      <p:graphicFrame>
        <p:nvGraphicFramePr>
          <p:cNvPr id="3" name="Diagrama 2"/>
          <p:cNvGraphicFramePr/>
          <p:nvPr>
            <p:extLst/>
          </p:nvPr>
        </p:nvGraphicFramePr>
        <p:xfrm>
          <a:off x="518610" y="1238629"/>
          <a:ext cx="8625390" cy="5117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redatint-03.png"/>
          <p:cNvPicPr>
            <a:picLocks noChangeAspect="1"/>
          </p:cNvPicPr>
          <p:nvPr/>
        </p:nvPicPr>
        <p:blipFill rotWithShape="1">
          <a:blip r:embed="rId8">
            <a:extLst>
              <a:ext uri="{28A0092B-C50C-407E-A947-70E740481C1C}">
                <a14:useLocalDpi xmlns:a14="http://schemas.microsoft.com/office/drawing/2010/main" val="0"/>
              </a:ext>
            </a:extLst>
          </a:blip>
          <a:srcRect l="19675" r="53636" b="53279"/>
          <a:stretch/>
        </p:blipFill>
        <p:spPr>
          <a:xfrm>
            <a:off x="8006755" y="0"/>
            <a:ext cx="846161" cy="1089833"/>
          </a:xfrm>
          <a:prstGeom prst="rect">
            <a:avLst/>
          </a:prstGeom>
        </p:spPr>
      </p:pic>
      <p:sp>
        <p:nvSpPr>
          <p:cNvPr id="9" name="Rectángulo 3"/>
          <p:cNvSpPr>
            <a:spLocks noChangeArrowheads="1"/>
          </p:cNvSpPr>
          <p:nvPr/>
        </p:nvSpPr>
        <p:spPr bwMode="auto">
          <a:xfrm>
            <a:off x="425660" y="236810"/>
            <a:ext cx="800417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s-CO" altLang="es-CO" sz="3000" b="1" dirty="0">
                <a:solidFill>
                  <a:srgbClr val="254061"/>
                </a:solidFill>
                <a:latin typeface="Berlin Sans FB Demi" pitchFamily="34" charset="0"/>
                <a:cs typeface="Aharoni" pitchFamily="2" charset="-79"/>
              </a:rPr>
              <a:t>SISTEMA DE ALERTAS </a:t>
            </a:r>
          </a:p>
          <a:p>
            <a:pPr eaLnBrk="1" hangingPunct="1">
              <a:buFont typeface="Arial" panose="020B0604020202020204" pitchFamily="34" charset="0"/>
              <a:buNone/>
            </a:pPr>
            <a:r>
              <a:rPr lang="es-CO" altLang="es-CO" sz="2000" b="1" dirty="0">
                <a:solidFill>
                  <a:schemeClr val="accent1">
                    <a:lumMod val="75000"/>
                  </a:schemeClr>
                </a:solidFill>
                <a:latin typeface="Berlin Sans FB Demi" pitchFamily="34" charset="0"/>
                <a:cs typeface="Aharoni" pitchFamily="2" charset="-79"/>
              </a:rPr>
              <a:t>Datos de caracterización de estudiantes</a:t>
            </a:r>
          </a:p>
        </p:txBody>
      </p:sp>
      <p:sp>
        <p:nvSpPr>
          <p:cNvPr id="7" name="Rectángulo 6"/>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377585"/>
      </p:ext>
    </p:extLst>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1" name="Imagen 3" descr="cenefa-retrato-indiv.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0450"/>
            <a:ext cx="9144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016873" y="717973"/>
            <a:ext cx="6821751" cy="672664"/>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s-CO" sz="2000" b="1" dirty="0">
                <a:solidFill>
                  <a:schemeClr val="accent1">
                    <a:lumMod val="75000"/>
                  </a:schemeClr>
                </a:solidFill>
                <a:latin typeface="Berlin Sans FB Demi" pitchFamily="34" charset="0"/>
                <a:ea typeface="MS PGothic" panose="020B0600070205080204" pitchFamily="34" charset="-128"/>
                <a:cs typeface="Aharoni" pitchFamily="2" charset="-79"/>
              </a:rPr>
              <a:t>Módulos</a:t>
            </a:r>
            <a:endParaRPr lang="es-ES_tradnl" sz="2000" b="1" dirty="0">
              <a:solidFill>
                <a:schemeClr val="accent1">
                  <a:lumMod val="75000"/>
                </a:schemeClr>
              </a:solidFill>
              <a:latin typeface="Berlin Sans FB Demi" pitchFamily="34" charset="0"/>
              <a:ea typeface="MS PGothic" panose="020B0600070205080204" pitchFamily="34" charset="-128"/>
              <a:cs typeface="Aharoni" pitchFamily="2" charset="-79"/>
            </a:endParaRPr>
          </a:p>
        </p:txBody>
      </p:sp>
      <p:pic>
        <p:nvPicPr>
          <p:cNvPr id="9" name="Imagen 6" descr="graficos-ruta-21.png"/>
          <p:cNvPicPr>
            <a:picLocks noChangeAspect="1"/>
          </p:cNvPicPr>
          <p:nvPr/>
        </p:nvPicPr>
        <p:blipFill rotWithShape="1">
          <a:blip r:embed="rId3">
            <a:extLst>
              <a:ext uri="{28A0092B-C50C-407E-A947-70E740481C1C}">
                <a14:useLocalDpi xmlns:a14="http://schemas.microsoft.com/office/drawing/2010/main" val="0"/>
              </a:ext>
            </a:extLst>
          </a:blip>
          <a:srcRect t="27913"/>
          <a:stretch/>
        </p:blipFill>
        <p:spPr bwMode="auto">
          <a:xfrm>
            <a:off x="-218042" y="3045494"/>
            <a:ext cx="9217580" cy="175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3"/>
          <p:cNvSpPr>
            <a:spLocks noChangeArrowheads="1"/>
          </p:cNvSpPr>
          <p:nvPr/>
        </p:nvSpPr>
        <p:spPr bwMode="auto">
          <a:xfrm>
            <a:off x="993775" y="25906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s-ES" altLang="es-CO" sz="3000" b="1" dirty="0">
                <a:solidFill>
                  <a:srgbClr val="254061"/>
                </a:solidFill>
                <a:latin typeface="Berlin Sans FB Demi" pitchFamily="34" charset="0"/>
                <a:cs typeface="Aharoni" pitchFamily="2" charset="-79"/>
              </a:rPr>
              <a:t>SISTEMA DE ALERTAS</a:t>
            </a:r>
            <a:endParaRPr lang="es-ES_tradnl" altLang="es-CO" sz="3000" b="1" dirty="0">
              <a:solidFill>
                <a:srgbClr val="254061"/>
              </a:solidFill>
              <a:latin typeface="Berlin Sans FB Demi" pitchFamily="34" charset="0"/>
              <a:cs typeface="Aharoni" pitchFamily="2" charset="-79"/>
            </a:endParaRPr>
          </a:p>
        </p:txBody>
      </p:sp>
      <p:pic>
        <p:nvPicPr>
          <p:cNvPr id="7" name="Imagen 6" descr="redatint-03.png"/>
          <p:cNvPicPr>
            <a:picLocks noChangeAspect="1"/>
          </p:cNvPicPr>
          <p:nvPr/>
        </p:nvPicPr>
        <p:blipFill rotWithShape="1">
          <a:blip r:embed="rId4">
            <a:extLst>
              <a:ext uri="{28A0092B-C50C-407E-A947-70E740481C1C}">
                <a14:useLocalDpi xmlns:a14="http://schemas.microsoft.com/office/drawing/2010/main" val="0"/>
              </a:ext>
            </a:extLst>
          </a:blip>
          <a:srcRect l="19675" r="53636" b="53279"/>
          <a:stretch/>
        </p:blipFill>
        <p:spPr>
          <a:xfrm>
            <a:off x="136065" y="69022"/>
            <a:ext cx="846161" cy="1089833"/>
          </a:xfrm>
          <a:prstGeom prst="rect">
            <a:avLst/>
          </a:prstGeom>
        </p:spPr>
      </p:pic>
      <p:sp>
        <p:nvSpPr>
          <p:cNvPr id="8" name="Rectángulo 7"/>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66595"/>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425660" y="236810"/>
            <a:ext cx="8004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s-CO" altLang="es-CO" sz="3000" b="1" dirty="0">
                <a:solidFill>
                  <a:srgbClr val="254061"/>
                </a:solidFill>
                <a:latin typeface="Berlin Sans FB Demi" pitchFamily="34" charset="0"/>
                <a:cs typeface="Aharoni" pitchFamily="2" charset="-79"/>
              </a:rPr>
              <a:t>SISTEMA DE ALERTAS </a:t>
            </a:r>
          </a:p>
        </p:txBody>
      </p:sp>
      <p:sp>
        <p:nvSpPr>
          <p:cNvPr id="6" name="Rectángulo 5"/>
          <p:cNvSpPr/>
          <p:nvPr/>
        </p:nvSpPr>
        <p:spPr>
          <a:xfrm>
            <a:off x="425659" y="740012"/>
            <a:ext cx="8445385" cy="400110"/>
          </a:xfrm>
          <a:prstGeom prst="rect">
            <a:avLst/>
          </a:prstGeom>
        </p:spPr>
        <p:txBody>
          <a:bodyPr wrap="square">
            <a:spAutoFit/>
          </a:bodyPr>
          <a:lstStyle/>
          <a:p>
            <a:pPr eaLnBrk="1" hangingPunct="1">
              <a:buFont typeface="Arial" panose="020B0604020202020204" pitchFamily="34" charset="0"/>
              <a:buNone/>
            </a:pPr>
            <a:r>
              <a:rPr lang="es-CO" altLang="es-CO" sz="2000" b="1" dirty="0">
                <a:solidFill>
                  <a:schemeClr val="accent1">
                    <a:lumMod val="75000"/>
                  </a:schemeClr>
                </a:solidFill>
                <a:latin typeface="Berlin Sans FB Demi" pitchFamily="34" charset="0"/>
                <a:cs typeface="Aharoni" pitchFamily="2" charset="-79"/>
              </a:rPr>
              <a:t>Articulación con sistemas de vigilancia de la Secretaría Distrital de Salud</a:t>
            </a:r>
          </a:p>
        </p:txBody>
      </p:sp>
      <p:sp>
        <p:nvSpPr>
          <p:cNvPr id="7" name="Rectángulo 6"/>
          <p:cNvSpPr/>
          <p:nvPr/>
        </p:nvSpPr>
        <p:spPr>
          <a:xfrm>
            <a:off x="5259574" y="2006618"/>
            <a:ext cx="2586031" cy="1323439"/>
          </a:xfrm>
          <a:prstGeom prst="rect">
            <a:avLst/>
          </a:prstGeom>
        </p:spPr>
        <p:txBody>
          <a:bodyPr wrap="square">
            <a:spAutoFit/>
          </a:bodyPr>
          <a:lstStyle/>
          <a:p>
            <a:pPr algn="r" eaLnBrk="1" fontAlgn="auto" hangingPunct="1">
              <a:spcBef>
                <a:spcPts val="0"/>
              </a:spcBef>
              <a:spcAft>
                <a:spcPts val="0"/>
              </a:spcAft>
              <a:defRPr/>
            </a:pPr>
            <a:r>
              <a:rPr lang="es-CO" sz="2000" dirty="0">
                <a:solidFill>
                  <a:schemeClr val="accent1">
                    <a:lumMod val="50000"/>
                  </a:schemeClr>
                </a:solidFill>
              </a:rPr>
              <a:t>Sistema de Vigilancia Epidemiológica de la Conducta Suicida (SISVECOS)</a:t>
            </a:r>
          </a:p>
        </p:txBody>
      </p:sp>
      <p:sp>
        <p:nvSpPr>
          <p:cNvPr id="8" name="Rectángulo 7"/>
          <p:cNvSpPr/>
          <p:nvPr/>
        </p:nvSpPr>
        <p:spPr>
          <a:xfrm>
            <a:off x="5297675" y="3484678"/>
            <a:ext cx="2509831" cy="1938992"/>
          </a:xfrm>
          <a:prstGeom prst="rect">
            <a:avLst/>
          </a:prstGeom>
        </p:spPr>
        <p:txBody>
          <a:bodyPr wrap="square">
            <a:spAutoFit/>
          </a:bodyPr>
          <a:lstStyle/>
          <a:p>
            <a:pPr algn="r" eaLnBrk="1" fontAlgn="auto" hangingPunct="1">
              <a:spcBef>
                <a:spcPts val="0"/>
              </a:spcBef>
              <a:spcAft>
                <a:spcPts val="0"/>
              </a:spcAft>
            </a:pPr>
            <a:r>
              <a:rPr lang="es-CO" sz="2000" dirty="0">
                <a:solidFill>
                  <a:schemeClr val="accent1">
                    <a:lumMod val="50000"/>
                  </a:schemeClr>
                </a:solidFill>
              </a:rPr>
              <a:t>Sistema de vigilancia epidemiológica de la violencia intrafamiliar, el maltrato infantil y la violencia sexual (SIVIM)</a:t>
            </a:r>
          </a:p>
        </p:txBody>
      </p:sp>
      <p:sp>
        <p:nvSpPr>
          <p:cNvPr id="11" name="Rectángulo 10"/>
          <p:cNvSpPr/>
          <p:nvPr/>
        </p:nvSpPr>
        <p:spPr>
          <a:xfrm>
            <a:off x="1421258" y="2884513"/>
            <a:ext cx="1412942" cy="1200329"/>
          </a:xfrm>
          <a:prstGeom prst="rect">
            <a:avLst/>
          </a:prstGeom>
        </p:spPr>
        <p:txBody>
          <a:bodyPr wrap="square">
            <a:spAutoFit/>
          </a:bodyPr>
          <a:lstStyle/>
          <a:p>
            <a:pPr algn="ctr" eaLnBrk="1" fontAlgn="auto" hangingPunct="1">
              <a:spcBef>
                <a:spcPts val="0"/>
              </a:spcBef>
              <a:spcAft>
                <a:spcPts val="0"/>
              </a:spcAft>
              <a:defRPr/>
            </a:pPr>
            <a:r>
              <a:rPr lang="es-CO" sz="2400" dirty="0">
                <a:solidFill>
                  <a:schemeClr val="accent1">
                    <a:lumMod val="50000"/>
                  </a:schemeClr>
                </a:solidFill>
              </a:rPr>
              <a:t>Sistema de Alertas</a:t>
            </a:r>
          </a:p>
        </p:txBody>
      </p:sp>
      <p:sp>
        <p:nvSpPr>
          <p:cNvPr id="14" name="Rectángulo 13"/>
          <p:cNvSpPr/>
          <p:nvPr/>
        </p:nvSpPr>
        <p:spPr>
          <a:xfrm>
            <a:off x="3281634" y="2757664"/>
            <a:ext cx="2067727" cy="1754326"/>
          </a:xfrm>
          <a:prstGeom prst="rect">
            <a:avLst/>
          </a:prstGeom>
        </p:spPr>
        <p:txBody>
          <a:bodyPr wrap="square">
            <a:spAutoFit/>
          </a:bodyPr>
          <a:lstStyle/>
          <a:p>
            <a:pPr algn="ctr" eaLnBrk="1" fontAlgn="auto" hangingPunct="1">
              <a:spcBef>
                <a:spcPts val="0"/>
              </a:spcBef>
              <a:spcAft>
                <a:spcPts val="0"/>
              </a:spcAft>
              <a:defRPr/>
            </a:pPr>
            <a:r>
              <a:rPr lang="es-CO" b="1" dirty="0">
                <a:solidFill>
                  <a:schemeClr val="accent6">
                    <a:lumMod val="50000"/>
                  </a:schemeClr>
                </a:solidFill>
              </a:rPr>
              <a:t>Identificación y registro</a:t>
            </a:r>
          </a:p>
          <a:p>
            <a:pPr algn="ctr" eaLnBrk="1" fontAlgn="auto" hangingPunct="1">
              <a:spcBef>
                <a:spcPts val="0"/>
              </a:spcBef>
              <a:spcAft>
                <a:spcPts val="0"/>
              </a:spcAft>
              <a:defRPr/>
            </a:pPr>
            <a:endParaRPr lang="es-CO" b="1" dirty="0">
              <a:solidFill>
                <a:schemeClr val="accent6">
                  <a:lumMod val="50000"/>
                </a:schemeClr>
              </a:solidFill>
            </a:endParaRPr>
          </a:p>
          <a:p>
            <a:pPr algn="ctr" eaLnBrk="1" fontAlgn="auto" hangingPunct="1">
              <a:spcBef>
                <a:spcPts val="0"/>
              </a:spcBef>
              <a:spcAft>
                <a:spcPts val="0"/>
              </a:spcAft>
              <a:defRPr/>
            </a:pPr>
            <a:r>
              <a:rPr lang="es-CO" b="1" dirty="0">
                <a:solidFill>
                  <a:schemeClr val="accent6">
                    <a:lumMod val="50000"/>
                  </a:schemeClr>
                </a:solidFill>
              </a:rPr>
              <a:t>Atención</a:t>
            </a:r>
          </a:p>
          <a:p>
            <a:pPr algn="ctr" eaLnBrk="1" fontAlgn="auto" hangingPunct="1">
              <a:spcBef>
                <a:spcPts val="0"/>
              </a:spcBef>
              <a:spcAft>
                <a:spcPts val="0"/>
              </a:spcAft>
              <a:defRPr/>
            </a:pPr>
            <a:endParaRPr lang="es-CO" b="1" dirty="0">
              <a:solidFill>
                <a:schemeClr val="accent6">
                  <a:lumMod val="50000"/>
                </a:schemeClr>
              </a:solidFill>
            </a:endParaRPr>
          </a:p>
          <a:p>
            <a:pPr algn="ctr" eaLnBrk="1" fontAlgn="auto" hangingPunct="1">
              <a:spcBef>
                <a:spcPts val="0"/>
              </a:spcBef>
              <a:spcAft>
                <a:spcPts val="0"/>
              </a:spcAft>
              <a:defRPr/>
            </a:pPr>
            <a:r>
              <a:rPr lang="es-CO" b="1" dirty="0">
                <a:solidFill>
                  <a:schemeClr val="accent6">
                    <a:lumMod val="50000"/>
                  </a:schemeClr>
                </a:solidFill>
              </a:rPr>
              <a:t>Seguimiento</a:t>
            </a:r>
          </a:p>
        </p:txBody>
      </p:sp>
      <p:sp>
        <p:nvSpPr>
          <p:cNvPr id="18" name="Retraso 17"/>
          <p:cNvSpPr/>
          <p:nvPr/>
        </p:nvSpPr>
        <p:spPr>
          <a:xfrm rot="10800000">
            <a:off x="3289253" y="1886625"/>
            <a:ext cx="4518253" cy="3489780"/>
          </a:xfrm>
          <a:prstGeom prst="flowChartDelay">
            <a:avLst/>
          </a:prstGeom>
          <a:no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9" name="Retraso 18"/>
          <p:cNvSpPr/>
          <p:nvPr/>
        </p:nvSpPr>
        <p:spPr>
          <a:xfrm>
            <a:off x="825781" y="1826219"/>
            <a:ext cx="4518253" cy="3539302"/>
          </a:xfrm>
          <a:prstGeom prst="flowChartDelay">
            <a:avLst/>
          </a:prstGeom>
          <a:noFill/>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p>
        </p:txBody>
      </p:sp>
      <p:sp>
        <p:nvSpPr>
          <p:cNvPr id="10" name="Rectángulo 9"/>
          <p:cNvSpPr/>
          <p:nvPr/>
        </p:nvSpPr>
        <p:spPr>
          <a:xfrm rot="16200000">
            <a:off x="-954189" y="3350942"/>
            <a:ext cx="3550191" cy="478966"/>
          </a:xfrm>
          <a:prstGeom prst="rect">
            <a:avLst/>
          </a:prstGeom>
          <a:solidFill>
            <a:schemeClr val="tx2">
              <a:lumMod val="75000"/>
            </a:schemeClr>
          </a:solidFill>
        </p:spPr>
        <p:txBody>
          <a:bodyPr wrap="square" anchor="ctr">
            <a:noAutofit/>
          </a:bodyPr>
          <a:lstStyle/>
          <a:p>
            <a:pPr algn="ctr" eaLnBrk="1" fontAlgn="auto" hangingPunct="1">
              <a:spcBef>
                <a:spcPts val="0"/>
              </a:spcBef>
              <a:spcAft>
                <a:spcPts val="0"/>
              </a:spcAft>
            </a:pPr>
            <a:r>
              <a:rPr lang="es-CO" b="1" dirty="0">
                <a:solidFill>
                  <a:schemeClr val="bg1">
                    <a:lumMod val="95000"/>
                  </a:schemeClr>
                </a:solidFill>
              </a:rPr>
              <a:t>Secretaría de Educación del Distrito</a:t>
            </a:r>
          </a:p>
        </p:txBody>
      </p:sp>
      <p:sp>
        <p:nvSpPr>
          <p:cNvPr id="9" name="Rectángulo 8"/>
          <p:cNvSpPr/>
          <p:nvPr/>
        </p:nvSpPr>
        <p:spPr>
          <a:xfrm rot="5400000">
            <a:off x="6328888" y="3351474"/>
            <a:ext cx="3503554" cy="546311"/>
          </a:xfrm>
          <a:prstGeom prst="rect">
            <a:avLst/>
          </a:prstGeom>
          <a:solidFill>
            <a:schemeClr val="tx2">
              <a:lumMod val="75000"/>
            </a:schemeClr>
          </a:solidFill>
        </p:spPr>
        <p:txBody>
          <a:bodyPr wrap="square" anchor="ctr">
            <a:noAutofit/>
          </a:bodyPr>
          <a:lstStyle/>
          <a:p>
            <a:pPr algn="ctr" eaLnBrk="1" fontAlgn="auto" hangingPunct="1">
              <a:spcBef>
                <a:spcPts val="0"/>
              </a:spcBef>
              <a:spcAft>
                <a:spcPts val="0"/>
              </a:spcAft>
            </a:pPr>
            <a:r>
              <a:rPr lang="es-CO" sz="2000" b="1" dirty="0">
                <a:solidFill>
                  <a:schemeClr val="bg1">
                    <a:lumMod val="95000"/>
                  </a:schemeClr>
                </a:solidFill>
              </a:rPr>
              <a:t>Secretaría Distrital de Salud</a:t>
            </a:r>
          </a:p>
        </p:txBody>
      </p:sp>
      <p:sp>
        <p:nvSpPr>
          <p:cNvPr id="12" name="Rectángulo 11"/>
          <p:cNvSpPr/>
          <p:nvPr/>
        </p:nvSpPr>
        <p:spPr>
          <a:xfrm>
            <a:off x="5298082" y="6434661"/>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3" name="Conector recto 12"/>
          <p:cNvCxnSpPr/>
          <p:nvPr/>
        </p:nvCxnSpPr>
        <p:spPr>
          <a:xfrm flipV="1">
            <a:off x="5399314" y="6728211"/>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457418"/>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ángulo 3"/>
          <p:cNvSpPr>
            <a:spLocks noChangeArrowheads="1"/>
          </p:cNvSpPr>
          <p:nvPr/>
        </p:nvSpPr>
        <p:spPr bwMode="auto">
          <a:xfrm>
            <a:off x="425660" y="236810"/>
            <a:ext cx="8004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s-CO" altLang="es-CO" sz="3000" b="1" dirty="0">
                <a:solidFill>
                  <a:srgbClr val="254061"/>
                </a:solidFill>
                <a:latin typeface="Berlin Sans FB Demi" pitchFamily="34" charset="0"/>
                <a:cs typeface="Aharoni" pitchFamily="2" charset="-79"/>
              </a:rPr>
              <a:t>SISTEMA DE ALERTAS </a:t>
            </a:r>
          </a:p>
        </p:txBody>
      </p:sp>
      <p:graphicFrame>
        <p:nvGraphicFramePr>
          <p:cNvPr id="3" name="Tabla 2"/>
          <p:cNvGraphicFramePr>
            <a:graphicFrameLocks noGrp="1"/>
          </p:cNvGraphicFramePr>
          <p:nvPr>
            <p:extLst>
              <p:ext uri="{D42A27DB-BD31-4B8C-83A1-F6EECF244321}">
                <p14:modId xmlns:p14="http://schemas.microsoft.com/office/powerpoint/2010/main" val="1076210794"/>
              </p:ext>
            </p:extLst>
          </p:nvPr>
        </p:nvGraphicFramePr>
        <p:xfrm>
          <a:off x="425660" y="1179785"/>
          <a:ext cx="8356464" cy="2456209"/>
        </p:xfrm>
        <a:graphic>
          <a:graphicData uri="http://schemas.openxmlformats.org/drawingml/2006/table">
            <a:tbl>
              <a:tblPr firstRow="1" bandRow="1">
                <a:tableStyleId>{5C22544A-7EE6-4342-B048-85BDC9FD1C3A}</a:tableStyleId>
              </a:tblPr>
              <a:tblGrid>
                <a:gridCol w="8356464">
                  <a:extLst>
                    <a:ext uri="{9D8B030D-6E8A-4147-A177-3AD203B41FA5}">
                      <a16:colId xmlns:a16="http://schemas.microsoft.com/office/drawing/2014/main" xmlns="" val="968404773"/>
                    </a:ext>
                  </a:extLst>
                </a:gridCol>
              </a:tblGrid>
              <a:tr h="4445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bg1"/>
                          </a:solidFill>
                          <a:effectLst/>
                          <a:latin typeface="+mn-lt"/>
                          <a:ea typeface="+mn-ea"/>
                          <a:cs typeface="+mn-cs"/>
                        </a:rPr>
                        <a:t>Sistema de Vigilancia Epidemiológica de la Conducta Suicida (SISVECOS)</a:t>
                      </a:r>
                      <a:endParaRPr lang="es-CO" sz="1800" i="0" kern="1200" dirty="0">
                        <a:solidFill>
                          <a:schemeClr val="bg1"/>
                        </a:solidFill>
                        <a:effectLst/>
                        <a:latin typeface="+mn-lt"/>
                        <a:ea typeface="+mn-ea"/>
                        <a:cs typeface="+mn-cs"/>
                      </a:endParaRPr>
                    </a:p>
                  </a:txBody>
                  <a:tcPr anchor="ctr">
                    <a:solidFill>
                      <a:schemeClr val="accent1">
                        <a:lumMod val="50000"/>
                      </a:schemeClr>
                    </a:solidFill>
                  </a:tcPr>
                </a:tc>
                <a:extLst>
                  <a:ext uri="{0D108BD9-81ED-4DB2-BD59-A6C34878D82A}">
                    <a16:rowId xmlns:a16="http://schemas.microsoft.com/office/drawing/2014/main" xmlns="" val="1701127188"/>
                  </a:ext>
                </a:extLst>
              </a:tr>
              <a:tr h="1463040">
                <a:tc>
                  <a:txBody>
                    <a:bodyPr/>
                    <a:lstStyle/>
                    <a:p>
                      <a:pPr algn="just"/>
                      <a:r>
                        <a:rPr lang="es-CO" sz="1800" i="0" kern="1200" dirty="0">
                          <a:solidFill>
                            <a:schemeClr val="dk1"/>
                          </a:solidFill>
                          <a:effectLst/>
                          <a:latin typeface="+mn-lt"/>
                          <a:ea typeface="+mn-ea"/>
                          <a:cs typeface="+mn-cs"/>
                        </a:rPr>
                        <a:t>El SISVECOS  es el sistema  a  través  del  cual  se  realiza  la  vigilancia  en  salud pública   de   las   conductas   suicidas:   ideación,   amenaza,   intento y suicidio consumado,  identificando  el  evento  de  manera  oportuna  a  través  de  los  actores generadores  de  información,  orientando  a  las  familias  y  a  la  persona  con conducta suicida sobre el evento y la red de apoyo que se requiere para superarlo y generando información de manera sistemática para  caracterizar el evento, todo ello con el fin de orientar las acciones de prevención y control en salud pública.</a:t>
                      </a:r>
                    </a:p>
                  </a:txBody>
                  <a:tcPr/>
                </a:tc>
                <a:extLst>
                  <a:ext uri="{0D108BD9-81ED-4DB2-BD59-A6C34878D82A}">
                    <a16:rowId xmlns:a16="http://schemas.microsoft.com/office/drawing/2014/main" xmlns="" val="145599908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517035210"/>
              </p:ext>
            </p:extLst>
          </p:nvPr>
        </p:nvGraphicFramePr>
        <p:xfrm>
          <a:off x="425660" y="3938888"/>
          <a:ext cx="8356464" cy="2377440"/>
        </p:xfrm>
        <a:graphic>
          <a:graphicData uri="http://schemas.openxmlformats.org/drawingml/2006/table">
            <a:tbl>
              <a:tblPr firstRow="1" bandRow="1">
                <a:tableStyleId>{5C22544A-7EE6-4342-B048-85BDC9FD1C3A}</a:tableStyleId>
              </a:tblPr>
              <a:tblGrid>
                <a:gridCol w="8356464">
                  <a:extLst>
                    <a:ext uri="{9D8B030D-6E8A-4147-A177-3AD203B41FA5}">
                      <a16:colId xmlns:a16="http://schemas.microsoft.com/office/drawing/2014/main" xmlns="" val="968404773"/>
                    </a:ext>
                  </a:extLst>
                </a:gridCol>
              </a:tblGrid>
              <a:tr h="444529">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bg1"/>
                          </a:solidFill>
                          <a:effectLst/>
                          <a:latin typeface="+mn-lt"/>
                          <a:ea typeface="+mn-ea"/>
                          <a:cs typeface="+mn-cs"/>
                        </a:rPr>
                        <a:t>Sistema de vigilancia epidemiológica de la violencia intrafamiliar, el maltrato infantil y la violencia sexual (SIVIM)</a:t>
                      </a:r>
                    </a:p>
                  </a:txBody>
                  <a:tcPr anchor="ctr">
                    <a:solidFill>
                      <a:schemeClr val="accent1">
                        <a:lumMod val="50000"/>
                      </a:schemeClr>
                    </a:solidFill>
                  </a:tcPr>
                </a:tc>
                <a:extLst>
                  <a:ext uri="{0D108BD9-81ED-4DB2-BD59-A6C34878D82A}">
                    <a16:rowId xmlns:a16="http://schemas.microsoft.com/office/drawing/2014/main" xmlns="" val="1701127188"/>
                  </a:ext>
                </a:extLst>
              </a:tr>
              <a:tr h="1463040">
                <a:tc>
                  <a:txBody>
                    <a:bodyPr/>
                    <a:lstStyle/>
                    <a:p>
                      <a:pPr marL="0" algn="just" defTabSz="457200" rtl="0" eaLnBrk="1" latinLnBrk="0" hangingPunct="1"/>
                      <a:r>
                        <a:rPr lang="es-CO" sz="1800" i="0" kern="1200" dirty="0">
                          <a:solidFill>
                            <a:schemeClr val="dk1"/>
                          </a:solidFill>
                          <a:effectLst/>
                          <a:latin typeface="+mn-lt"/>
                          <a:ea typeface="+mn-ea"/>
                          <a:cs typeface="+mn-cs"/>
                        </a:rPr>
                        <a:t>SIVIM se constituye en la principal fuente de datos en el Distrito Capital sobre eventos de violencia intrafamiliar, maltrato infantil y violencia sexual. A través del sistema se realiza la vigilancia en salud pública de la violencia física, sexual, económica, emocional, así como de la negligencia y el abandono, identificando el evento de manera oportuna y generando información de manera sistemática para caracterizar el caso con el fin de orientar las acciones de prevención y control en salud pública.</a:t>
                      </a:r>
                    </a:p>
                  </a:txBody>
                  <a:tcPr/>
                </a:tc>
                <a:extLst>
                  <a:ext uri="{0D108BD9-81ED-4DB2-BD59-A6C34878D82A}">
                    <a16:rowId xmlns:a16="http://schemas.microsoft.com/office/drawing/2014/main" xmlns="" val="1455999082"/>
                  </a:ext>
                </a:extLst>
              </a:tr>
            </a:tbl>
          </a:graphicData>
        </a:graphic>
      </p:graphicFrame>
      <p:sp>
        <p:nvSpPr>
          <p:cNvPr id="6" name="Rectángulo 5"/>
          <p:cNvSpPr/>
          <p:nvPr/>
        </p:nvSpPr>
        <p:spPr>
          <a:xfrm>
            <a:off x="425660" y="740012"/>
            <a:ext cx="8195826" cy="369332"/>
          </a:xfrm>
          <a:prstGeom prst="rect">
            <a:avLst/>
          </a:prstGeom>
        </p:spPr>
        <p:txBody>
          <a:bodyPr wrap="square">
            <a:spAutoFit/>
          </a:bodyPr>
          <a:lstStyle/>
          <a:p>
            <a:pPr eaLnBrk="1" hangingPunct="1">
              <a:buFont typeface="Arial" panose="020B0604020202020204" pitchFamily="34" charset="0"/>
              <a:buNone/>
            </a:pPr>
            <a:r>
              <a:rPr lang="es-CO" altLang="es-CO" b="1" dirty="0">
                <a:solidFill>
                  <a:schemeClr val="accent1">
                    <a:lumMod val="75000"/>
                  </a:schemeClr>
                </a:solidFill>
                <a:latin typeface="Berlin Sans FB Demi" pitchFamily="34" charset="0"/>
                <a:cs typeface="Aharoni" pitchFamily="2" charset="-79"/>
              </a:rPr>
              <a:t>Articulación con sistemas de vigilancia de la Secretaría Distrital de Salud</a:t>
            </a:r>
          </a:p>
        </p:txBody>
      </p:sp>
      <p:sp>
        <p:nvSpPr>
          <p:cNvPr id="7" name="Rectángulo 6"/>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8" name="Conector recto 7"/>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009467"/>
      </p:ext>
    </p:extLst>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ángulo 4"/>
          <p:cNvSpPr/>
          <p:nvPr/>
        </p:nvSpPr>
        <p:spPr>
          <a:xfrm>
            <a:off x="414215" y="725464"/>
            <a:ext cx="8195826" cy="369332"/>
          </a:xfrm>
          <a:prstGeom prst="rect">
            <a:avLst/>
          </a:prstGeom>
        </p:spPr>
        <p:txBody>
          <a:bodyPr wrap="square">
            <a:spAutoFit/>
          </a:bodyPr>
          <a:lstStyle/>
          <a:p>
            <a:pPr eaLnBrk="1" hangingPunct="1">
              <a:buFont typeface="Arial" panose="020B0604020202020204" pitchFamily="34" charset="0"/>
              <a:buNone/>
            </a:pPr>
            <a:r>
              <a:rPr lang="es-CO" altLang="es-CO" b="1" dirty="0">
                <a:solidFill>
                  <a:schemeClr val="accent1">
                    <a:lumMod val="75000"/>
                  </a:schemeClr>
                </a:solidFill>
                <a:latin typeface="Berlin Sans FB Demi" pitchFamily="34" charset="0"/>
                <a:cs typeface="Aharoni" pitchFamily="2" charset="-79"/>
              </a:rPr>
              <a:t>Articulación con instancias a nivel local para seguimiento de casos</a:t>
            </a:r>
          </a:p>
        </p:txBody>
      </p:sp>
      <p:sp>
        <p:nvSpPr>
          <p:cNvPr id="10" name="Rectángulo redondeado 9"/>
          <p:cNvSpPr/>
          <p:nvPr/>
        </p:nvSpPr>
        <p:spPr>
          <a:xfrm>
            <a:off x="1763486" y="4861818"/>
            <a:ext cx="5497285" cy="1001127"/>
          </a:xfrm>
          <a:prstGeom prst="round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solidFill>
                  <a:schemeClr val="accent1">
                    <a:lumMod val="50000"/>
                  </a:schemeClr>
                </a:solidFill>
              </a:rPr>
              <a:t>Consejo Local para la Atención Integral a Víctimas de la Violencia Intrafamiliar y Violencia y Explotación Sexual</a:t>
            </a:r>
          </a:p>
          <a:p>
            <a:pPr algn="ctr"/>
            <a:r>
              <a:rPr lang="es-CO" dirty="0">
                <a:solidFill>
                  <a:schemeClr val="accent1">
                    <a:lumMod val="50000"/>
                  </a:schemeClr>
                </a:solidFill>
              </a:rPr>
              <a:t>(Acuerdo 152 de 2005)</a:t>
            </a:r>
          </a:p>
        </p:txBody>
      </p:sp>
      <p:sp>
        <p:nvSpPr>
          <p:cNvPr id="11" name="18 Proceso alternativo"/>
          <p:cNvSpPr/>
          <p:nvPr/>
        </p:nvSpPr>
        <p:spPr>
          <a:xfrm>
            <a:off x="2748320" y="3339501"/>
            <a:ext cx="3550506" cy="536028"/>
          </a:xfrm>
          <a:prstGeom prst="flowChartAlternateProcess">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solidFill>
                  <a:schemeClr val="accent1">
                    <a:lumMod val="50000"/>
                  </a:schemeClr>
                </a:solidFill>
              </a:rPr>
              <a:t>Direcciones Locales de Educación</a:t>
            </a:r>
            <a:endParaRPr lang="en-US" b="1" dirty="0">
              <a:solidFill>
                <a:schemeClr val="accent1">
                  <a:lumMod val="50000"/>
                </a:schemeClr>
              </a:solidFill>
            </a:endParaRPr>
          </a:p>
        </p:txBody>
      </p:sp>
      <p:sp>
        <p:nvSpPr>
          <p:cNvPr id="12" name="18 Proceso alternativo"/>
          <p:cNvSpPr/>
          <p:nvPr/>
        </p:nvSpPr>
        <p:spPr>
          <a:xfrm>
            <a:off x="3009686" y="1794943"/>
            <a:ext cx="2937192" cy="536028"/>
          </a:xfrm>
          <a:prstGeom prst="flowChartAlternateProcess">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solidFill>
                  <a:schemeClr val="accent1">
                    <a:lumMod val="50000"/>
                  </a:schemeClr>
                </a:solidFill>
              </a:rPr>
              <a:t>Establecimientos Educativos</a:t>
            </a:r>
            <a:endParaRPr lang="en-US" b="1" dirty="0">
              <a:solidFill>
                <a:schemeClr val="accent1">
                  <a:lumMod val="50000"/>
                </a:schemeClr>
              </a:solidFill>
            </a:endParaRPr>
          </a:p>
        </p:txBody>
      </p:sp>
      <p:sp>
        <p:nvSpPr>
          <p:cNvPr id="14" name="Flecha arriba y abajo 13"/>
          <p:cNvSpPr/>
          <p:nvPr/>
        </p:nvSpPr>
        <p:spPr>
          <a:xfrm>
            <a:off x="4213330" y="2634959"/>
            <a:ext cx="620486" cy="475123"/>
          </a:xfrm>
          <a:prstGeom prst="upDownArrow">
            <a:avLst>
              <a:gd name="adj1" fmla="val 52631"/>
              <a:gd name="adj2" fmla="val 38544"/>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7" name="Flecha arriba y abajo 16"/>
          <p:cNvSpPr/>
          <p:nvPr/>
        </p:nvSpPr>
        <p:spPr>
          <a:xfrm>
            <a:off x="4222919" y="4096371"/>
            <a:ext cx="620486" cy="475123"/>
          </a:xfrm>
          <a:prstGeom prst="upDownArrow">
            <a:avLst>
              <a:gd name="adj1" fmla="val 52631"/>
              <a:gd name="adj2" fmla="val 38544"/>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5" name="Rectángulo 14"/>
          <p:cNvSpPr>
            <a:spLocks noChangeArrowheads="1"/>
          </p:cNvSpPr>
          <p:nvPr/>
        </p:nvSpPr>
        <p:spPr bwMode="auto">
          <a:xfrm>
            <a:off x="425660" y="236810"/>
            <a:ext cx="80041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Font typeface="Arial" panose="020B0604020202020204" pitchFamily="34" charset="0"/>
              <a:buNone/>
            </a:pPr>
            <a:r>
              <a:rPr lang="es-CO" altLang="es-CO" sz="3000" b="1" dirty="0">
                <a:solidFill>
                  <a:srgbClr val="254061"/>
                </a:solidFill>
                <a:latin typeface="Berlin Sans FB Demi" pitchFamily="34" charset="0"/>
                <a:cs typeface="Aharoni" pitchFamily="2" charset="-79"/>
              </a:rPr>
              <a:t>SISTEMA DE ALERTAS </a:t>
            </a:r>
          </a:p>
        </p:txBody>
      </p:sp>
      <p:sp>
        <p:nvSpPr>
          <p:cNvPr id="16" name="CuadroTexto 15"/>
          <p:cNvSpPr txBox="1"/>
          <p:nvPr/>
        </p:nvSpPr>
        <p:spPr>
          <a:xfrm>
            <a:off x="7040412" y="2919315"/>
            <a:ext cx="1823092" cy="1015663"/>
          </a:xfrm>
          <a:prstGeom prst="rect">
            <a:avLst/>
          </a:prstGeom>
          <a:noFill/>
        </p:spPr>
        <p:txBody>
          <a:bodyPr wrap="square" rtlCol="0">
            <a:spAutoFit/>
          </a:bodyPr>
          <a:lstStyle>
            <a:defPPr>
              <a:defRPr lang="es-ES"/>
            </a:defPPr>
            <a:lvl1pPr algn="ctr">
              <a:defRPr sz="1600" b="1">
                <a:solidFill>
                  <a:srgbClr val="B85808"/>
                </a:solidFill>
              </a:defRPr>
            </a:lvl1pPr>
          </a:lstStyle>
          <a:p>
            <a:r>
              <a:rPr lang="es-CO" sz="2000" u="sng" dirty="0"/>
              <a:t>Seguimiento</a:t>
            </a:r>
          </a:p>
          <a:p>
            <a:r>
              <a:rPr lang="es-CO" sz="2000" dirty="0"/>
              <a:t>Sistema de Alertas</a:t>
            </a:r>
          </a:p>
        </p:txBody>
      </p:sp>
      <p:sp>
        <p:nvSpPr>
          <p:cNvPr id="18" name="CuadroTexto 17"/>
          <p:cNvSpPr txBox="1"/>
          <p:nvPr/>
        </p:nvSpPr>
        <p:spPr>
          <a:xfrm>
            <a:off x="46947" y="2727368"/>
            <a:ext cx="2146675" cy="1015663"/>
          </a:xfrm>
          <a:prstGeom prst="rect">
            <a:avLst/>
          </a:prstGeom>
          <a:noFill/>
        </p:spPr>
        <p:txBody>
          <a:bodyPr wrap="square" rtlCol="0">
            <a:spAutoFit/>
          </a:bodyPr>
          <a:lstStyle>
            <a:defPPr>
              <a:defRPr lang="es-ES"/>
            </a:defPPr>
            <a:lvl1pPr algn="ctr">
              <a:defRPr b="1">
                <a:solidFill>
                  <a:srgbClr val="B85808"/>
                </a:solidFill>
              </a:defRPr>
            </a:lvl1pPr>
          </a:lstStyle>
          <a:p>
            <a:r>
              <a:rPr lang="es-CO" sz="2000" u="sng" dirty="0"/>
              <a:t>Información de casos </a:t>
            </a:r>
          </a:p>
          <a:p>
            <a:r>
              <a:rPr lang="es-CO" sz="2000" dirty="0"/>
              <a:t>Sistema de Alertas</a:t>
            </a:r>
          </a:p>
        </p:txBody>
      </p:sp>
      <p:sp>
        <p:nvSpPr>
          <p:cNvPr id="6" name="Flecha curvada hacia arriba 5"/>
          <p:cNvSpPr/>
          <p:nvPr/>
        </p:nvSpPr>
        <p:spPr>
          <a:xfrm rot="16200000">
            <a:off x="7211447" y="4482201"/>
            <a:ext cx="1273032" cy="487328"/>
          </a:xfrm>
          <a:prstGeom prst="curvedUpArrow">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solidFill>
                <a:schemeClr val="tx1"/>
              </a:solidFill>
            </a:endParaRPr>
          </a:p>
        </p:txBody>
      </p:sp>
      <p:sp>
        <p:nvSpPr>
          <p:cNvPr id="20" name="Flecha curvada hacia arriba 19"/>
          <p:cNvSpPr/>
          <p:nvPr/>
        </p:nvSpPr>
        <p:spPr>
          <a:xfrm rot="16200000">
            <a:off x="6260848" y="2391295"/>
            <a:ext cx="1273032" cy="487328"/>
          </a:xfrm>
          <a:prstGeom prst="curvedUpArrow">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solidFill>
                <a:schemeClr val="tx1"/>
              </a:solidFill>
            </a:endParaRPr>
          </a:p>
        </p:txBody>
      </p:sp>
      <p:sp>
        <p:nvSpPr>
          <p:cNvPr id="21" name="Flecha curvada hacia arriba 20"/>
          <p:cNvSpPr/>
          <p:nvPr/>
        </p:nvSpPr>
        <p:spPr>
          <a:xfrm rot="5400000">
            <a:off x="1648646" y="2477972"/>
            <a:ext cx="1273032" cy="487328"/>
          </a:xfrm>
          <a:prstGeom prst="curvedUpArrow">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solidFill>
                <a:schemeClr val="tx1"/>
              </a:solidFill>
            </a:endParaRPr>
          </a:p>
        </p:txBody>
      </p:sp>
      <p:sp>
        <p:nvSpPr>
          <p:cNvPr id="22" name="Flecha curvada hacia arriba 21"/>
          <p:cNvSpPr/>
          <p:nvPr/>
        </p:nvSpPr>
        <p:spPr>
          <a:xfrm rot="5400000">
            <a:off x="703831" y="4327830"/>
            <a:ext cx="1273032" cy="487328"/>
          </a:xfrm>
          <a:prstGeom prst="curvedUpArrow">
            <a:avLst/>
          </a:prstGeom>
          <a:solidFill>
            <a:schemeClr val="accent3"/>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solidFill>
                <a:schemeClr val="tx1"/>
              </a:solidFill>
            </a:endParaRPr>
          </a:p>
        </p:txBody>
      </p:sp>
      <p:sp>
        <p:nvSpPr>
          <p:cNvPr id="23" name="Rectángulo 22"/>
          <p:cNvSpPr/>
          <p:nvPr/>
        </p:nvSpPr>
        <p:spPr>
          <a:xfrm>
            <a:off x="5298082" y="6434661"/>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24" name="Conector recto 23"/>
          <p:cNvCxnSpPr/>
          <p:nvPr/>
        </p:nvCxnSpPr>
        <p:spPr>
          <a:xfrm flipV="1">
            <a:off x="5399314" y="6728211"/>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150160"/>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205571"/>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6. Reporte y seguimiento en el Sistema de Alertas de la SED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605515"/>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2998844870"/>
              </p:ext>
            </p:extLst>
          </p:nvPr>
        </p:nvGraphicFramePr>
        <p:xfrm>
          <a:off x="532466" y="1901305"/>
          <a:ext cx="8267513" cy="2926080"/>
        </p:xfrm>
        <a:graphic>
          <a:graphicData uri="http://schemas.openxmlformats.org/drawingml/2006/table">
            <a:tbl>
              <a:tblPr firstRow="1" bandRow="1">
                <a:tableStyleId>{5C22544A-7EE6-4342-B048-85BDC9FD1C3A}</a:tableStyleId>
              </a:tblPr>
              <a:tblGrid>
                <a:gridCol w="8267513">
                  <a:extLst>
                    <a:ext uri="{9D8B030D-6E8A-4147-A177-3AD203B41FA5}">
                      <a16:colId xmlns:a16="http://schemas.microsoft.com/office/drawing/2014/main" xmlns="" val="968404773"/>
                    </a:ext>
                  </a:extLst>
                </a:gridCol>
              </a:tblGrid>
              <a:tr h="8024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O" sz="1800" b="1" dirty="0"/>
                        <a:t>Ley 1620 de 2013. Por la cual se crea el Sistema Nacional de Convivencia Escolar y Formación para el Ejercicio de los Derechos Humanos, la Educación para la Sexualidad y la Prevención y Mitigación de la Violencia Escolar.</a:t>
                      </a:r>
                    </a:p>
                  </a:txBody>
                  <a:tcPr>
                    <a:solidFill>
                      <a:schemeClr val="accent1">
                        <a:lumMod val="50000"/>
                      </a:schemeClr>
                    </a:solidFill>
                  </a:tcPr>
                </a:tc>
                <a:extLst>
                  <a:ext uri="{0D108BD9-81ED-4DB2-BD59-A6C34878D82A}">
                    <a16:rowId xmlns:a16="http://schemas.microsoft.com/office/drawing/2014/main" xmlns="" val="1701127188"/>
                  </a:ext>
                </a:extLst>
              </a:tr>
              <a:tr h="1463040">
                <a:tc>
                  <a:txBody>
                    <a:bodyPr/>
                    <a:lstStyle/>
                    <a:p>
                      <a:pPr algn="just"/>
                      <a:r>
                        <a:rPr lang="es-CO" sz="1800" b="1" i="0" u="none" strike="noStrike" kern="1200" baseline="0" dirty="0">
                          <a:solidFill>
                            <a:schemeClr val="dk1"/>
                          </a:solidFill>
                          <a:latin typeface="+mn-lt"/>
                          <a:ea typeface="+mn-ea"/>
                          <a:cs typeface="+mn-cs"/>
                        </a:rPr>
                        <a:t>Artículo 28</a:t>
                      </a:r>
                      <a:r>
                        <a:rPr lang="es-CO" sz="1800" b="0" i="0" u="none" strike="noStrike" kern="1200" baseline="0" dirty="0">
                          <a:solidFill>
                            <a:schemeClr val="dk1"/>
                          </a:solidFill>
                          <a:latin typeface="+mn-lt"/>
                          <a:ea typeface="+mn-ea"/>
                          <a:cs typeface="+mn-cs"/>
                        </a:rPr>
                        <a:t>. Sistema de Información Unificado de Convivencia Escolar. Se crea el Sistema de información unificado de Convivencia Escolar en el marco del Sistema Nacional de Convivencia Escolar y formación para los derechos humanos, la educación para la sexualidad y la prevención y mitigación de la violencia escolar, para la </a:t>
                      </a:r>
                      <a:r>
                        <a:rPr lang="es-CO" sz="1800" b="1" kern="1200" dirty="0">
                          <a:solidFill>
                            <a:srgbClr val="2E6EBC"/>
                          </a:solidFill>
                          <a:latin typeface="+mn-lt"/>
                          <a:ea typeface="+mn-ea"/>
                          <a:cs typeface="+mn-cs"/>
                        </a:rPr>
                        <a:t>identificación, registro y seguimiento </a:t>
                      </a:r>
                      <a:r>
                        <a:rPr lang="es-CO" sz="1800" b="0" i="0" u="none" strike="noStrike" kern="1200" baseline="0" dirty="0">
                          <a:solidFill>
                            <a:schemeClr val="dk1"/>
                          </a:solidFill>
                          <a:latin typeface="+mn-lt"/>
                          <a:ea typeface="+mn-ea"/>
                          <a:cs typeface="+mn-cs"/>
                        </a:rPr>
                        <a:t>de los casos de acoso, violencia escolar y de vulneración de derechos sexuales y reproductivos que afecten a los niños, niñas y adolescentes de los establecimientos educativos. </a:t>
                      </a:r>
                      <a:endParaRPr lang="es-CO" sz="1800" dirty="0"/>
                    </a:p>
                  </a:txBody>
                  <a:tcPr/>
                </a:tc>
                <a:extLst>
                  <a:ext uri="{0D108BD9-81ED-4DB2-BD59-A6C34878D82A}">
                    <a16:rowId xmlns:a16="http://schemas.microsoft.com/office/drawing/2014/main" xmlns="" val="1455999082"/>
                  </a:ext>
                </a:extLst>
              </a:tr>
            </a:tbl>
          </a:graphicData>
        </a:graphic>
      </p:graphicFrame>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8460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484" y="978232"/>
            <a:ext cx="6744429" cy="5128189"/>
          </a:xfrm>
          <a:prstGeom prst="rect">
            <a:avLst/>
          </a:prstGeom>
        </p:spPr>
      </p:pic>
      <p:sp>
        <p:nvSpPr>
          <p:cNvPr id="4" name="Rectángulo 3"/>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5" name="Conector recto 4"/>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348342" y="227439"/>
            <a:ext cx="8795658" cy="553998"/>
          </a:xfrm>
          <a:prstGeom prst="rect">
            <a:avLst/>
          </a:prstGeom>
          <a:noFill/>
          <a:ln>
            <a:noFill/>
          </a:ln>
        </p:spPr>
        <p:txBody>
          <a:bodyPr wrap="square">
            <a:spAutoFit/>
          </a:bodyPr>
          <a:lstStyle>
            <a:defPPr>
              <a:defRPr lang="es-ES"/>
            </a:defPPr>
            <a:lvl1pPr eaLnBrk="1" hangingPunct="1">
              <a:buFontTx/>
              <a:buNone/>
              <a:defRPr sz="2000" b="1">
                <a:solidFill>
                  <a:srgbClr val="254061"/>
                </a:solidFill>
                <a:latin typeface="Berlin Sans FB Demi" pitchFamily="34" charset="0"/>
                <a:cs typeface="Aharoni" pitchFamily="2" charset="-79"/>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defTabSz="457200" eaLnBrk="0" fontAlgn="base" hangingPunct="0">
              <a:spcBef>
                <a:spcPct val="20000"/>
              </a:spcBef>
              <a:spcAft>
                <a:spcPct val="0"/>
              </a:spcAft>
              <a:buFont typeface="Arial" panose="020B0604020202020204" pitchFamily="34" charset="0"/>
              <a:buChar char="»"/>
              <a:defRPr sz="2000"/>
            </a:lvl6pPr>
            <a:lvl7pPr marL="2971800" indent="-228600" defTabSz="457200" eaLnBrk="0" fontAlgn="base" hangingPunct="0">
              <a:spcBef>
                <a:spcPct val="20000"/>
              </a:spcBef>
              <a:spcAft>
                <a:spcPct val="0"/>
              </a:spcAft>
              <a:buFont typeface="Arial" panose="020B0604020202020204" pitchFamily="34" charset="0"/>
              <a:buChar char="»"/>
              <a:defRPr sz="2000"/>
            </a:lvl7pPr>
            <a:lvl8pPr marL="3429000" indent="-228600" defTabSz="457200" eaLnBrk="0" fontAlgn="base" hangingPunct="0">
              <a:spcBef>
                <a:spcPct val="20000"/>
              </a:spcBef>
              <a:spcAft>
                <a:spcPct val="0"/>
              </a:spcAft>
              <a:buFont typeface="Arial" panose="020B0604020202020204" pitchFamily="34" charset="0"/>
              <a:buChar char="»"/>
              <a:defRPr sz="2000"/>
            </a:lvl8pPr>
            <a:lvl9pPr marL="3886200" indent="-228600" defTabSz="457200" eaLnBrk="0" fontAlgn="base" hangingPunct="0">
              <a:spcBef>
                <a:spcPct val="20000"/>
              </a:spcBef>
              <a:spcAft>
                <a:spcPct val="0"/>
              </a:spcAft>
              <a:buFont typeface="Arial" panose="020B0604020202020204" pitchFamily="34" charset="0"/>
              <a:buChar char="»"/>
              <a:defRPr sz="2000"/>
            </a:lvl9pPr>
          </a:lstStyle>
          <a:p>
            <a:r>
              <a:rPr lang="es-CO" sz="3000" dirty="0"/>
              <a:t>SISTEMA DISTRITAL DE CONVIVENCIA ESCOLAR</a:t>
            </a:r>
          </a:p>
        </p:txBody>
      </p:sp>
    </p:spTree>
    <p:extLst>
      <p:ext uri="{BB962C8B-B14F-4D97-AF65-F5344CB8AC3E}">
        <p14:creationId xmlns:p14="http://schemas.microsoft.com/office/powerpoint/2010/main" val="221215114"/>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223346" y="928476"/>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6. Reporte y seguimiento en el Sistema de Alertas de la SED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574533"/>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41917108"/>
              </p:ext>
            </p:extLst>
          </p:nvPr>
        </p:nvGraphicFramePr>
        <p:xfrm>
          <a:off x="265165" y="1396765"/>
          <a:ext cx="8605880" cy="5059680"/>
        </p:xfrm>
        <a:graphic>
          <a:graphicData uri="http://schemas.openxmlformats.org/drawingml/2006/table">
            <a:tbl>
              <a:tblPr firstRow="1" bandRow="1">
                <a:tableStyleId>{5C22544A-7EE6-4342-B048-85BDC9FD1C3A}</a:tableStyleId>
              </a:tblPr>
              <a:tblGrid>
                <a:gridCol w="8605880">
                  <a:extLst>
                    <a:ext uri="{9D8B030D-6E8A-4147-A177-3AD203B41FA5}">
                      <a16:colId xmlns:a16="http://schemas.microsoft.com/office/drawing/2014/main" xmlns="" val="968404773"/>
                    </a:ext>
                  </a:extLst>
                </a:gridCol>
              </a:tblGrid>
              <a:tr h="601639">
                <a:tc>
                  <a:txBody>
                    <a:bodyPr/>
                    <a:lstStyle/>
                    <a:p>
                      <a:pPr algn="just"/>
                      <a:r>
                        <a:rPr lang="es-ES" sz="1600" b="1" kern="1200" dirty="0">
                          <a:solidFill>
                            <a:schemeClr val="lt1"/>
                          </a:solidFill>
                          <a:latin typeface="+mn-lt"/>
                          <a:ea typeface="+mn-ea"/>
                          <a:cs typeface="+mn-cs"/>
                        </a:rPr>
                        <a:t>Decreto 1965 de 2013. Por el cual se reglamenta la Ley 1620 de 2013, que crea el Sistema Nacional de Convivencia Escolar y Formación para el Ejercicio de los Derechos Humanos, la Educación para la Sexualidad y la Prevención y Mitigación de la Violencia Escolar. Bogotá: Ministerio de Educación Nacional.</a:t>
                      </a:r>
                      <a:endParaRPr lang="es-CO" sz="16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4058561853"/>
                  </a:ext>
                </a:extLst>
              </a:tr>
              <a:tr h="858721">
                <a:tc>
                  <a:txBody>
                    <a:bodyPr/>
                    <a:lstStyle/>
                    <a:p>
                      <a:pPr algn="just"/>
                      <a:r>
                        <a:rPr lang="es-CO" sz="1600" b="1" i="0" dirty="0"/>
                        <a:t>Artículo 34. </a:t>
                      </a:r>
                      <a:r>
                        <a:rPr lang="es-CO" sz="1600" i="0" dirty="0"/>
                        <a:t>Información para el reporte al Sistema de Información Unificado de Convivencia Escolar. </a:t>
                      </a:r>
                    </a:p>
                    <a:p>
                      <a:pPr algn="just"/>
                      <a:endParaRPr lang="es-CO" sz="1600" i="0" dirty="0"/>
                    </a:p>
                    <a:p>
                      <a:r>
                        <a:rPr lang="es-CO" sz="1600" dirty="0"/>
                        <a:t>La información que se reporta debe mínimo contener los siguiente datos:</a:t>
                      </a:r>
                    </a:p>
                    <a:p>
                      <a:pPr marL="285750" indent="-285750">
                        <a:buFont typeface="Wingdings" panose="05000000000000000000" pitchFamily="2" charset="2"/>
                        <a:buChar char="ü"/>
                      </a:pPr>
                      <a:r>
                        <a:rPr lang="es-CO" sz="1600" b="1" dirty="0">
                          <a:solidFill>
                            <a:srgbClr val="2E6EBC"/>
                          </a:solidFill>
                        </a:rPr>
                        <a:t>Lugar, fecha y forma </a:t>
                      </a:r>
                      <a:r>
                        <a:rPr lang="es-CO" sz="1600" dirty="0"/>
                        <a:t>en que fue reportado el caso a las entidades que conforman el Sistema Nacional de Convivencia Escolar, (verbal o escrita). </a:t>
                      </a:r>
                    </a:p>
                    <a:p>
                      <a:pPr marL="285750" indent="-285750">
                        <a:buFont typeface="Wingdings" panose="05000000000000000000" pitchFamily="2" charset="2"/>
                        <a:buChar char="ü"/>
                      </a:pPr>
                      <a:r>
                        <a:rPr lang="es-CO" sz="1600" dirty="0"/>
                        <a:t>Entidad del Sistema Nacional de Convivencia Escolar que </a:t>
                      </a:r>
                      <a:r>
                        <a:rPr lang="es-CO" sz="1600" b="1" kern="1200" dirty="0">
                          <a:solidFill>
                            <a:srgbClr val="2E6EBC"/>
                          </a:solidFill>
                          <a:latin typeface="+mn-lt"/>
                          <a:ea typeface="+mn-ea"/>
                          <a:cs typeface="+mn-cs"/>
                        </a:rPr>
                        <a:t>asumió el conocimiento del caso</a:t>
                      </a:r>
                      <a:r>
                        <a:rPr lang="es-CO" sz="1600" dirty="0"/>
                        <a:t>. </a:t>
                      </a:r>
                    </a:p>
                    <a:p>
                      <a:pPr marL="285750" indent="-285750">
                        <a:buFont typeface="Wingdings" panose="05000000000000000000" pitchFamily="2" charset="2"/>
                        <a:buChar char="ü"/>
                      </a:pPr>
                      <a:r>
                        <a:rPr lang="es-CO" sz="1600" dirty="0"/>
                        <a:t>Identificación y datos generales de las partes involucradas. </a:t>
                      </a:r>
                    </a:p>
                    <a:p>
                      <a:pPr marL="285750" indent="-285750">
                        <a:buFont typeface="Wingdings" panose="05000000000000000000" pitchFamily="2" charset="2"/>
                        <a:buChar char="ü"/>
                      </a:pPr>
                      <a:r>
                        <a:rPr lang="es-CO" sz="1600" dirty="0"/>
                        <a:t>Descripción de los hechos que incluya </a:t>
                      </a:r>
                      <a:r>
                        <a:rPr lang="es-CO" sz="1600" b="1" kern="1200" dirty="0">
                          <a:solidFill>
                            <a:srgbClr val="2E6EBC"/>
                          </a:solidFill>
                          <a:latin typeface="+mn-lt"/>
                          <a:ea typeface="+mn-ea"/>
                          <a:cs typeface="+mn-cs"/>
                        </a:rPr>
                        <a:t>condiciones de tiempo, modo y lugar. </a:t>
                      </a:r>
                    </a:p>
                    <a:p>
                      <a:pPr marL="285750" indent="-285750">
                        <a:buFont typeface="Wingdings" panose="05000000000000000000" pitchFamily="2" charset="2"/>
                        <a:buChar char="ü"/>
                      </a:pPr>
                      <a:r>
                        <a:rPr lang="es-CO" sz="1600" b="1" kern="1200" dirty="0">
                          <a:solidFill>
                            <a:srgbClr val="2E6EBC"/>
                          </a:solidFill>
                          <a:latin typeface="+mn-lt"/>
                          <a:ea typeface="+mn-ea"/>
                          <a:cs typeface="+mn-cs"/>
                        </a:rPr>
                        <a:t>Acciones y medidas </a:t>
                      </a:r>
                      <a:r>
                        <a:rPr lang="es-CO" sz="1600" dirty="0"/>
                        <a:t>de atención adoptadas por las entidades del Sistema Nacional de Convivencia Escolar frente a las situaciones reportadas. </a:t>
                      </a:r>
                    </a:p>
                    <a:p>
                      <a:pPr marL="285750" indent="-285750">
                        <a:buFont typeface="Wingdings" panose="05000000000000000000" pitchFamily="2" charset="2"/>
                        <a:buChar char="ü"/>
                      </a:pPr>
                      <a:r>
                        <a:rPr lang="es-CO" sz="1600" b="1" kern="1200" dirty="0">
                          <a:solidFill>
                            <a:srgbClr val="2E6EBC"/>
                          </a:solidFill>
                          <a:latin typeface="+mn-lt"/>
                          <a:ea typeface="+mn-ea"/>
                          <a:cs typeface="+mn-cs"/>
                        </a:rPr>
                        <a:t>Seguimientos programados y realizados, </a:t>
                      </a:r>
                      <a:r>
                        <a:rPr lang="es-CO" sz="1600" dirty="0"/>
                        <a:t>al caso concreto, por parte de las entidades que integran el Sistema Nacional de Convivencia Escolar. </a:t>
                      </a:r>
                    </a:p>
                    <a:p>
                      <a:endParaRPr lang="es-CO" sz="1600" i="0" kern="1200" dirty="0">
                        <a:solidFill>
                          <a:schemeClr val="dk1"/>
                        </a:solidFill>
                        <a:latin typeface="+mn-lt"/>
                        <a:ea typeface="+mn-ea"/>
                        <a:cs typeface="+mn-cs"/>
                      </a:endParaRPr>
                    </a:p>
                    <a:p>
                      <a:r>
                        <a:rPr lang="es-CO" sz="1600" b="1" i="0" kern="1200" dirty="0">
                          <a:solidFill>
                            <a:schemeClr val="dk1"/>
                          </a:solidFill>
                          <a:latin typeface="+mn-lt"/>
                          <a:ea typeface="+mn-ea"/>
                          <a:cs typeface="+mn-cs"/>
                        </a:rPr>
                        <a:t>Artículo 48.</a:t>
                      </a:r>
                      <a:r>
                        <a:rPr lang="es-CO" sz="1600" i="0" kern="1200" dirty="0">
                          <a:solidFill>
                            <a:schemeClr val="dk1"/>
                          </a:solidFill>
                          <a:latin typeface="+mn-lt"/>
                          <a:ea typeface="+mn-ea"/>
                          <a:cs typeface="+mn-cs"/>
                        </a:rPr>
                        <a:t> Acciones del componente de seguimiento. El componente de seguimiento se centrará en el </a:t>
                      </a:r>
                      <a:r>
                        <a:rPr lang="es-CO" sz="1600" b="1" kern="1200" dirty="0">
                          <a:solidFill>
                            <a:srgbClr val="2E6EBC"/>
                          </a:solidFill>
                          <a:latin typeface="+mn-lt"/>
                          <a:ea typeface="+mn-ea"/>
                          <a:cs typeface="+mn-cs"/>
                        </a:rPr>
                        <a:t>registro y seguimiento de las situaciones de tipo II y III </a:t>
                      </a:r>
                      <a:r>
                        <a:rPr lang="es-CO" sz="1600" i="0" kern="1200" dirty="0">
                          <a:solidFill>
                            <a:schemeClr val="dk1"/>
                          </a:solidFill>
                          <a:latin typeface="+mn-lt"/>
                          <a:ea typeface="+mn-ea"/>
                          <a:cs typeface="+mn-cs"/>
                        </a:rPr>
                        <a:t>de que trata el artículo 40 del presente Decreto a través del Sistema de Información Unificado de Convivencia Escolar. </a:t>
                      </a:r>
                    </a:p>
                  </a:txBody>
                  <a:tcPr/>
                </a:tc>
                <a:extLst>
                  <a:ext uri="{0D108BD9-81ED-4DB2-BD59-A6C34878D82A}">
                    <a16:rowId xmlns:a16="http://schemas.microsoft.com/office/drawing/2014/main" xmlns="" val="3053455875"/>
                  </a:ext>
                </a:extLst>
              </a:tr>
            </a:tbl>
          </a:graphicData>
        </a:graphic>
      </p:graphicFrame>
      <p:sp>
        <p:nvSpPr>
          <p:cNvPr id="6" name="Rectángulo 5"/>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574660"/>
      </p:ext>
    </p:extLst>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056435"/>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6. Reporte y seguimiento en el Sistema de Alertas de la SED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10582" y="625172"/>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3" name="Tabla 2"/>
          <p:cNvGraphicFramePr>
            <a:graphicFrameLocks noGrp="1"/>
          </p:cNvGraphicFramePr>
          <p:nvPr>
            <p:extLst>
              <p:ext uri="{D42A27DB-BD31-4B8C-83A1-F6EECF244321}">
                <p14:modId xmlns:p14="http://schemas.microsoft.com/office/powerpoint/2010/main" val="3823501474"/>
              </p:ext>
            </p:extLst>
          </p:nvPr>
        </p:nvGraphicFramePr>
        <p:xfrm>
          <a:off x="487990" y="1514871"/>
          <a:ext cx="8272825" cy="2164080"/>
        </p:xfrm>
        <a:graphic>
          <a:graphicData uri="http://schemas.openxmlformats.org/drawingml/2006/table">
            <a:tbl>
              <a:tblPr firstRow="1" bandRow="1">
                <a:tableStyleId>{5C22544A-7EE6-4342-B048-85BDC9FD1C3A}</a:tableStyleId>
              </a:tblPr>
              <a:tblGrid>
                <a:gridCol w="8272825">
                  <a:extLst>
                    <a:ext uri="{9D8B030D-6E8A-4147-A177-3AD203B41FA5}">
                      <a16:colId xmlns:a16="http://schemas.microsoft.com/office/drawing/2014/main" xmlns="" val="968404773"/>
                    </a:ext>
                  </a:extLst>
                </a:gridCol>
              </a:tblGrid>
              <a:tr h="329811">
                <a:tc>
                  <a:txBody>
                    <a:bodyPr/>
                    <a:lstStyle/>
                    <a:p>
                      <a:pPr algn="just"/>
                      <a:r>
                        <a:rPr lang="es-ES" sz="1800" b="1" kern="1200" dirty="0">
                          <a:solidFill>
                            <a:schemeClr val="lt1"/>
                          </a:solidFill>
                          <a:latin typeface="+mn-lt"/>
                          <a:ea typeface="+mn-ea"/>
                          <a:cs typeface="+mn-cs"/>
                        </a:rPr>
                        <a:t>Sistema de Alertas de l SED</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4058561853"/>
                  </a:ext>
                </a:extLst>
              </a:tr>
              <a:tr h="858721">
                <a:tc>
                  <a:txBody>
                    <a:bodyPr/>
                    <a:lstStyle/>
                    <a:p>
                      <a:pPr algn="just"/>
                      <a:r>
                        <a:rPr lang="es-CO" sz="1600" b="0" i="0" dirty="0"/>
                        <a:t>Es la herramienta tecnológica con que cuenta la Secretaría de Educación del Distrito para el registro y seguimiento de los presuntos casos de vulneración de derechos humanos, sexuales y reproductivos o situaciones de riesgo que afectan a los niños, niñas y adolescentes matriculados en los establecimientos educativos del Distrito. El Sistema de Alertas permite ubicar espacialmente las zonas de mayor incidencia de los eventos que alteran la convivencia, lo cual facilita la focalización de establecimientos educativos para la ejecución de programas y proyectos de protección y prevención.</a:t>
                      </a:r>
                      <a:endParaRPr lang="es-CO" sz="1600" b="0" dirty="0"/>
                    </a:p>
                  </a:txBody>
                  <a:tcPr/>
                </a:tc>
                <a:extLst>
                  <a:ext uri="{0D108BD9-81ED-4DB2-BD59-A6C34878D82A}">
                    <a16:rowId xmlns:a16="http://schemas.microsoft.com/office/drawing/2014/main" xmlns="" val="3053455875"/>
                  </a:ext>
                </a:extLst>
              </a:tr>
            </a:tbl>
          </a:graphicData>
        </a:graphic>
      </p:graphicFrame>
      <p:sp>
        <p:nvSpPr>
          <p:cNvPr id="2" name="CuadroTexto 1"/>
          <p:cNvSpPr txBox="1"/>
          <p:nvPr/>
        </p:nvSpPr>
        <p:spPr>
          <a:xfrm>
            <a:off x="487991" y="3745037"/>
            <a:ext cx="8272825" cy="830997"/>
          </a:xfrm>
          <a:prstGeom prst="rect">
            <a:avLst/>
          </a:prstGeom>
          <a:noFill/>
        </p:spPr>
        <p:txBody>
          <a:bodyPr wrap="square" rtlCol="0">
            <a:spAutoFit/>
          </a:bodyPr>
          <a:lstStyle/>
          <a:p>
            <a:pPr algn="just"/>
            <a:r>
              <a:rPr lang="es-CO" sz="1600" dirty="0">
                <a:solidFill>
                  <a:schemeClr val="tx2"/>
                </a:solidFill>
                <a:latin typeface="+mn-lt"/>
                <a:ea typeface="+mn-ea"/>
              </a:rPr>
              <a:t>La información contenida en el Sistema de Alertas de la SED reviste características de reserva y confidencialidad, por lo tanto su acceso, consulta y uso debe hacerse por parte de personal autorizado: orientador, rector o la persona que éste delegue.</a:t>
            </a:r>
          </a:p>
        </p:txBody>
      </p:sp>
      <p:sp>
        <p:nvSpPr>
          <p:cNvPr id="9" name="CuadroTexto 8"/>
          <p:cNvSpPr txBox="1"/>
          <p:nvPr/>
        </p:nvSpPr>
        <p:spPr>
          <a:xfrm>
            <a:off x="339008" y="4638727"/>
            <a:ext cx="8570790" cy="1815882"/>
          </a:xfrm>
          <a:prstGeom prst="rect">
            <a:avLst/>
          </a:prstGeom>
          <a:noFill/>
        </p:spPr>
        <p:txBody>
          <a:bodyPr wrap="square" rtlCol="0">
            <a:spAutoFit/>
          </a:bodyPr>
          <a:lstStyle>
            <a:defPPr>
              <a:defRPr lang="es-ES"/>
            </a:defPPr>
            <a:lvl1pPr algn="just">
              <a:defRPr sz="1500">
                <a:solidFill>
                  <a:schemeClr val="dk1"/>
                </a:solidFill>
                <a:latin typeface="+mn-lt"/>
                <a:ea typeface="+mn-ea"/>
              </a:defRPr>
            </a:lvl1pPr>
          </a:lstStyle>
          <a:p>
            <a:pPr marL="285750" indent="-285750">
              <a:buFont typeface="Wingdings" panose="05000000000000000000" pitchFamily="2" charset="2"/>
              <a:buChar char="ü"/>
            </a:pPr>
            <a:r>
              <a:rPr lang="es-CO" sz="1600" dirty="0">
                <a:solidFill>
                  <a:schemeClr val="tx2"/>
                </a:solidFill>
              </a:rPr>
              <a:t>Identificar y notificar cualquier novedad a la entidad a la cual se le reportó el caso.</a:t>
            </a:r>
          </a:p>
          <a:p>
            <a:pPr marL="285750" indent="-285750">
              <a:buFont typeface="Wingdings" panose="05000000000000000000" pitchFamily="2" charset="2"/>
              <a:buChar char="ü"/>
            </a:pPr>
            <a:r>
              <a:rPr lang="es-CO" sz="1600" dirty="0">
                <a:solidFill>
                  <a:schemeClr val="tx2"/>
                </a:solidFill>
              </a:rPr>
              <a:t>Conocer el estado de proceso de atención de la entidad que se está haciendo cargo del caso.</a:t>
            </a:r>
          </a:p>
          <a:p>
            <a:pPr marL="285750" indent="-285750">
              <a:buFont typeface="Wingdings" panose="05000000000000000000" pitchFamily="2" charset="2"/>
              <a:buChar char="ü"/>
            </a:pPr>
            <a:r>
              <a:rPr lang="es-CO" sz="1600" dirty="0">
                <a:solidFill>
                  <a:schemeClr val="tx2"/>
                </a:solidFill>
              </a:rPr>
              <a:t>Seguimiento a compromisos establecidos con los padres de familia y/o acudiente.</a:t>
            </a:r>
          </a:p>
          <a:p>
            <a:pPr marL="285750" indent="-285750">
              <a:buFont typeface="Wingdings" panose="05000000000000000000" pitchFamily="2" charset="2"/>
              <a:buChar char="ü"/>
            </a:pPr>
            <a:r>
              <a:rPr lang="es-CO" sz="1600" dirty="0">
                <a:solidFill>
                  <a:schemeClr val="tx2"/>
                </a:solidFill>
              </a:rPr>
              <a:t>En los casos en los que se considere que hay negligencia, mala atención o agresión por parte de cualquier funcionario o prestador de servicios, se debe informar a las entidades encargadas de velar por los derechos humanos y por el cumplimiento de las funciones públicas: Personería, Procuraduría, Defensoría del Pueblo o Inspección de Policía.</a:t>
            </a:r>
          </a:p>
        </p:txBody>
      </p:sp>
      <p:sp>
        <p:nvSpPr>
          <p:cNvPr id="10" name="Rectángulo 9"/>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1" name="Conector recto 10"/>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293656"/>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205571"/>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7. Cierre del caso en el Sistema de Alertas de la SED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577579"/>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3" name="2 Rectángulo"/>
          <p:cNvSpPr/>
          <p:nvPr/>
        </p:nvSpPr>
        <p:spPr>
          <a:xfrm>
            <a:off x="1673793" y="5797769"/>
            <a:ext cx="5739200" cy="369332"/>
          </a:xfrm>
          <a:prstGeom prst="rect">
            <a:avLst/>
          </a:prstGeom>
        </p:spPr>
        <p:txBody>
          <a:bodyPr wrap="none">
            <a:spAutoFit/>
          </a:bodyPr>
          <a:lstStyle/>
          <a:p>
            <a:r>
              <a:rPr lang="es-ES" dirty="0">
                <a:solidFill>
                  <a:schemeClr val="accent1">
                    <a:lumMod val="50000"/>
                  </a:schemeClr>
                </a:solidFill>
              </a:rPr>
              <a:t>Ley 1620 de 2013 y su decreto reglamentario 1965 de 2013</a:t>
            </a:r>
            <a:endParaRPr lang="en-US" dirty="0">
              <a:solidFill>
                <a:schemeClr val="accent1">
                  <a:lumMod val="50000"/>
                </a:schemeClr>
              </a:solidFill>
            </a:endParaRPr>
          </a:p>
        </p:txBody>
      </p:sp>
      <p:sp>
        <p:nvSpPr>
          <p:cNvPr id="6" name="5 Rectángulo redondeado"/>
          <p:cNvSpPr/>
          <p:nvPr/>
        </p:nvSpPr>
        <p:spPr>
          <a:xfrm>
            <a:off x="210582" y="1887517"/>
            <a:ext cx="2372454" cy="32520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O" b="1" dirty="0">
                <a:solidFill>
                  <a:schemeClr val="accent1">
                    <a:lumMod val="50000"/>
                  </a:schemeClr>
                </a:solidFill>
              </a:rPr>
              <a:t>Solución efectiva, </a:t>
            </a:r>
            <a:r>
              <a:rPr lang="es-CO" dirty="0">
                <a:solidFill>
                  <a:schemeClr val="accent1">
                    <a:lumMod val="50000"/>
                  </a:schemeClr>
                </a:solidFill>
              </a:rPr>
              <a:t>cuando no exista inobservancia, amenaza y/o vulneración de los derechos de los niños, niñas y adolescentes</a:t>
            </a:r>
          </a:p>
        </p:txBody>
      </p:sp>
      <p:sp>
        <p:nvSpPr>
          <p:cNvPr id="9" name="8 Pentágono"/>
          <p:cNvSpPr/>
          <p:nvPr/>
        </p:nvSpPr>
        <p:spPr>
          <a:xfrm>
            <a:off x="2734321" y="1899231"/>
            <a:ext cx="4249803" cy="3193033"/>
          </a:xfrm>
          <a:prstGeom prst="homePlate">
            <a:avLst>
              <a:gd name="adj" fmla="val 24249"/>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anose="05000000000000000000" pitchFamily="2" charset="2"/>
              <a:buChar char="ü"/>
            </a:pPr>
            <a:r>
              <a:rPr lang="es-CO" dirty="0">
                <a:solidFill>
                  <a:schemeClr val="accent1">
                    <a:lumMod val="50000"/>
                  </a:schemeClr>
                </a:solidFill>
              </a:rPr>
              <a:t>Evaluación de las acciones y medidas adoptadas  por las entidades a las cuales se les remitió el caso.</a:t>
            </a:r>
          </a:p>
          <a:p>
            <a:pPr marL="285750" indent="-285750">
              <a:buFont typeface="Wingdings" panose="05000000000000000000" pitchFamily="2" charset="2"/>
              <a:buChar char="ü"/>
            </a:pPr>
            <a:r>
              <a:rPr lang="es-CO" dirty="0">
                <a:solidFill>
                  <a:schemeClr val="accent1">
                    <a:lumMod val="50000"/>
                  </a:schemeClr>
                </a:solidFill>
              </a:rPr>
              <a:t>Evaluación de las actividades que fueron adoptadas por el establecimiento educativo.</a:t>
            </a:r>
          </a:p>
          <a:p>
            <a:pPr marL="285750" indent="-285750">
              <a:buFont typeface="Wingdings" panose="05000000000000000000" pitchFamily="2" charset="2"/>
              <a:buChar char="ü"/>
            </a:pPr>
            <a:r>
              <a:rPr lang="es-CO" dirty="0">
                <a:solidFill>
                  <a:schemeClr val="accent1">
                    <a:lumMod val="50000"/>
                  </a:schemeClr>
                </a:solidFill>
              </a:rPr>
              <a:t>El cierre se realiza por parte del orientador, rector o la persona que éste delegue.</a:t>
            </a:r>
          </a:p>
        </p:txBody>
      </p:sp>
      <p:sp>
        <p:nvSpPr>
          <p:cNvPr id="10" name="9 Anillo"/>
          <p:cNvSpPr/>
          <p:nvPr/>
        </p:nvSpPr>
        <p:spPr>
          <a:xfrm>
            <a:off x="7157545" y="2827942"/>
            <a:ext cx="1894372" cy="1801210"/>
          </a:xfrm>
          <a:prstGeom prst="donut">
            <a:avLst>
              <a:gd name="adj" fmla="val 2741"/>
            </a:avLst>
          </a:prstGeom>
          <a:solidFill>
            <a:schemeClr val="accent3"/>
          </a:solidFill>
          <a:ln>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solidFill>
                  <a:schemeClr val="accent1">
                    <a:lumMod val="50000"/>
                  </a:schemeClr>
                </a:solidFill>
              </a:rPr>
              <a:t>Garantía de derechos de los niños, niñas y adolescentes</a:t>
            </a:r>
            <a:endParaRPr lang="en-US" sz="1600" b="1" dirty="0">
              <a:solidFill>
                <a:schemeClr val="accent1">
                  <a:lumMod val="50000"/>
                </a:schemeClr>
              </a:solidFill>
            </a:endParaRPr>
          </a:p>
        </p:txBody>
      </p:sp>
      <p:sp>
        <p:nvSpPr>
          <p:cNvPr id="11" name="Rectángulo 10"/>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2" name="Conector recto 11"/>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962612"/>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87991" y="1072743"/>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7. Cierre del caso en el Sistema de Alertas de la SED</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02435" y="622264"/>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5" name="Tabla 4"/>
          <p:cNvGraphicFramePr>
            <a:graphicFrameLocks noGrp="1"/>
          </p:cNvGraphicFramePr>
          <p:nvPr>
            <p:extLst>
              <p:ext uri="{D42A27DB-BD31-4B8C-83A1-F6EECF244321}">
                <p14:modId xmlns:p14="http://schemas.microsoft.com/office/powerpoint/2010/main" val="4053284626"/>
              </p:ext>
            </p:extLst>
          </p:nvPr>
        </p:nvGraphicFramePr>
        <p:xfrm>
          <a:off x="487991" y="1516177"/>
          <a:ext cx="8251372" cy="2926080"/>
        </p:xfrm>
        <a:graphic>
          <a:graphicData uri="http://schemas.openxmlformats.org/drawingml/2006/table">
            <a:tbl>
              <a:tblPr firstRow="1" bandRow="1">
                <a:tableStyleId>{5C22544A-7EE6-4342-B048-85BDC9FD1C3A}</a:tableStyleId>
              </a:tblPr>
              <a:tblGrid>
                <a:gridCol w="8251372">
                  <a:extLst>
                    <a:ext uri="{9D8B030D-6E8A-4147-A177-3AD203B41FA5}">
                      <a16:colId xmlns:a16="http://schemas.microsoft.com/office/drawing/2014/main" xmlns="" val="968404773"/>
                    </a:ext>
                  </a:extLst>
                </a:gridCol>
              </a:tblGrid>
              <a:tr h="329811">
                <a:tc>
                  <a:txBody>
                    <a:bodyPr/>
                    <a:lstStyle/>
                    <a:p>
                      <a:pPr algn="just"/>
                      <a:r>
                        <a:rPr lang="es-ES" sz="1800" b="1" kern="1200" dirty="0">
                          <a:solidFill>
                            <a:schemeClr val="lt1"/>
                          </a:solidFill>
                          <a:latin typeface="+mn-lt"/>
                          <a:ea typeface="+mn-ea"/>
                          <a:cs typeface="+mn-cs"/>
                        </a:rPr>
                        <a:t>Decreto 1965 de 2013. Por el cual se reglamenta la Ley 1620 de 2013, que crea el Sistema Nacional de Convivencia Escolar y Formación para el Ejercicio de los Derechos Humanos, la Educación para la Sexualidad y la Prevención y Mitigación de la Violencia Escolar.</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4058561853"/>
                  </a:ext>
                </a:extLst>
              </a:tr>
              <a:tr h="858721">
                <a:tc>
                  <a:txBody>
                    <a:bodyPr/>
                    <a:lstStyle/>
                    <a:p>
                      <a:pPr algn="just"/>
                      <a:r>
                        <a:rPr lang="es-CO" sz="1800" b="1" i="0" dirty="0"/>
                        <a:t>Artículo 41</a:t>
                      </a:r>
                      <a:r>
                        <a:rPr lang="es-CO" sz="1800" b="0" i="0" dirty="0"/>
                        <a:t>. De los protocolos de los establecimientos educativos, finalidad, contenido y aplicación.</a:t>
                      </a:r>
                    </a:p>
                    <a:p>
                      <a:pPr algn="just"/>
                      <a:endParaRPr lang="es-CO" sz="1800" b="0" i="0" dirty="0"/>
                    </a:p>
                    <a:p>
                      <a:r>
                        <a:rPr lang="es-CO" sz="1800" b="0" i="0" kern="1200" dirty="0">
                          <a:solidFill>
                            <a:schemeClr val="dk1"/>
                          </a:solidFill>
                          <a:latin typeface="+mn-lt"/>
                          <a:ea typeface="+mn-ea"/>
                          <a:cs typeface="+mn-cs"/>
                        </a:rPr>
                        <a:t>(…) Estos protocolos deberán definir, como mínimo los siguientes aspectos: 6. Las formas de seguimiento de los casos y de las medidas adoptadas, a fin de verificar si la </a:t>
                      </a:r>
                      <a:r>
                        <a:rPr lang="es-CO" sz="1800" b="1" kern="1200" dirty="0">
                          <a:solidFill>
                            <a:srgbClr val="2E6EBC"/>
                          </a:solidFill>
                          <a:latin typeface="+mn-lt"/>
                          <a:ea typeface="+mn-ea"/>
                          <a:cs typeface="+mn-cs"/>
                        </a:rPr>
                        <a:t>solución fue efectiva. </a:t>
                      </a:r>
                    </a:p>
                  </a:txBody>
                  <a:tcPr/>
                </a:tc>
                <a:extLst>
                  <a:ext uri="{0D108BD9-81ED-4DB2-BD59-A6C34878D82A}">
                    <a16:rowId xmlns:a16="http://schemas.microsoft.com/office/drawing/2014/main" xmlns="" val="3053455875"/>
                  </a:ext>
                </a:extLst>
              </a:tr>
            </a:tbl>
          </a:graphicData>
        </a:graphic>
      </p:graphicFrame>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53719"/>
      </p:ext>
    </p:extLst>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370434" y="975663"/>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8. Implementación de acciones y estrategias de promoción y prevención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8" name="Rectángulo 8"/>
          <p:cNvSpPr>
            <a:spLocks noChangeArrowheads="1"/>
          </p:cNvSpPr>
          <p:nvPr/>
        </p:nvSpPr>
        <p:spPr bwMode="auto">
          <a:xfrm>
            <a:off x="210582" y="579510"/>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5" name="4 Diagrama"/>
          <p:cNvGraphicFramePr/>
          <p:nvPr>
            <p:extLst>
              <p:ext uri="{D42A27DB-BD31-4B8C-83A1-F6EECF244321}">
                <p14:modId xmlns:p14="http://schemas.microsoft.com/office/powerpoint/2010/main" val="547345879"/>
              </p:ext>
            </p:extLst>
          </p:nvPr>
        </p:nvGraphicFramePr>
        <p:xfrm>
          <a:off x="1267793" y="1602937"/>
          <a:ext cx="7410979" cy="4701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16 Conector recto"/>
          <p:cNvCxnSpPr/>
          <p:nvPr/>
        </p:nvCxnSpPr>
        <p:spPr>
          <a:xfrm>
            <a:off x="214199" y="3202549"/>
            <a:ext cx="3099367" cy="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23" name="22 Conector recto de flecha"/>
          <p:cNvCxnSpPr/>
          <p:nvPr/>
        </p:nvCxnSpPr>
        <p:spPr>
          <a:xfrm flipH="1">
            <a:off x="1267793" y="3186783"/>
            <a:ext cx="31531" cy="2851410"/>
          </a:xfrm>
          <a:prstGeom prst="straightConnector1">
            <a:avLst/>
          </a:prstGeom>
          <a:ln>
            <a:solidFill>
              <a:srgbClr val="92D050"/>
            </a:solidFill>
            <a:tailEnd type="arrow"/>
          </a:ln>
        </p:spPr>
        <p:style>
          <a:lnRef idx="2">
            <a:schemeClr val="accent1"/>
          </a:lnRef>
          <a:fillRef idx="0">
            <a:schemeClr val="accent1"/>
          </a:fillRef>
          <a:effectRef idx="1">
            <a:schemeClr val="accent1"/>
          </a:effectRef>
          <a:fontRef idx="minor">
            <a:schemeClr val="tx1"/>
          </a:fontRef>
        </p:style>
      </p:cxnSp>
      <p:sp>
        <p:nvSpPr>
          <p:cNvPr id="24" name="23 Redondear rectángulo de esquina diagonal"/>
          <p:cNvSpPr/>
          <p:nvPr/>
        </p:nvSpPr>
        <p:spPr>
          <a:xfrm>
            <a:off x="214199" y="1668978"/>
            <a:ext cx="3099367" cy="1438976"/>
          </a:xfrm>
          <a:prstGeom prst="round2DiagRect">
            <a:avLst>
              <a:gd name="adj1" fmla="val 31160"/>
              <a:gd name="adj2" fmla="val 0"/>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solidFill>
                  <a:schemeClr val="accent1">
                    <a:lumMod val="50000"/>
                  </a:schemeClr>
                </a:solidFill>
              </a:rPr>
              <a:t>Situación o caso que afectó la convivencia escolar y el ejercicio de los derechos humanos, sexuales y reproductivos</a:t>
            </a:r>
            <a:endParaRPr lang="en-US" dirty="0">
              <a:solidFill>
                <a:schemeClr val="accent1">
                  <a:lumMod val="50000"/>
                </a:schemeClr>
              </a:solidFill>
            </a:endParaRPr>
          </a:p>
        </p:txBody>
      </p:sp>
      <p:sp>
        <p:nvSpPr>
          <p:cNvPr id="29" name="28 Rectángulo"/>
          <p:cNvSpPr/>
          <p:nvPr/>
        </p:nvSpPr>
        <p:spPr>
          <a:xfrm>
            <a:off x="3854235" y="6338921"/>
            <a:ext cx="5117363" cy="338554"/>
          </a:xfrm>
          <a:prstGeom prst="rect">
            <a:avLst/>
          </a:prstGeom>
        </p:spPr>
        <p:txBody>
          <a:bodyPr wrap="none">
            <a:spAutoFit/>
          </a:bodyPr>
          <a:lstStyle/>
          <a:p>
            <a:r>
              <a:rPr lang="es-ES" sz="1600" dirty="0">
                <a:solidFill>
                  <a:schemeClr val="accent1">
                    <a:lumMod val="50000"/>
                  </a:schemeClr>
                </a:solidFill>
              </a:rPr>
              <a:t>Ley 1620 de 2013 y su decreto reglamentario 1965 de 2013</a:t>
            </a:r>
            <a:endParaRPr lang="en-US" sz="1600" dirty="0">
              <a:solidFill>
                <a:schemeClr val="accent1">
                  <a:lumMod val="50000"/>
                </a:schemeClr>
              </a:solidFill>
            </a:endParaRPr>
          </a:p>
        </p:txBody>
      </p:sp>
    </p:spTree>
    <p:extLst>
      <p:ext uri="{BB962C8B-B14F-4D97-AF65-F5344CB8AC3E}">
        <p14:creationId xmlns:p14="http://schemas.microsoft.com/office/powerpoint/2010/main" val="1953970738"/>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7" name="Rectángulo 8"/>
          <p:cNvSpPr>
            <a:spLocks noChangeArrowheads="1"/>
          </p:cNvSpPr>
          <p:nvPr/>
        </p:nvSpPr>
        <p:spPr bwMode="auto">
          <a:xfrm>
            <a:off x="404654" y="1202828"/>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8. Implementación de acciones y estrategias de promoción y prevención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16" name="Rectángulo 8"/>
          <p:cNvSpPr>
            <a:spLocks noChangeArrowheads="1"/>
          </p:cNvSpPr>
          <p:nvPr/>
        </p:nvSpPr>
        <p:spPr bwMode="auto">
          <a:xfrm>
            <a:off x="223346" y="590149"/>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6" name="Tabla 5"/>
          <p:cNvGraphicFramePr>
            <a:graphicFrameLocks noGrp="1"/>
          </p:cNvGraphicFramePr>
          <p:nvPr>
            <p:extLst>
              <p:ext uri="{D42A27DB-BD31-4B8C-83A1-F6EECF244321}">
                <p14:modId xmlns:p14="http://schemas.microsoft.com/office/powerpoint/2010/main" val="770128690"/>
              </p:ext>
            </p:extLst>
          </p:nvPr>
        </p:nvGraphicFramePr>
        <p:xfrm>
          <a:off x="457200" y="1811363"/>
          <a:ext cx="8251372" cy="3200400"/>
        </p:xfrm>
        <a:graphic>
          <a:graphicData uri="http://schemas.openxmlformats.org/drawingml/2006/table">
            <a:tbl>
              <a:tblPr firstRow="1" bandRow="1">
                <a:tableStyleId>{5C22544A-7EE6-4342-B048-85BDC9FD1C3A}</a:tableStyleId>
              </a:tblPr>
              <a:tblGrid>
                <a:gridCol w="8251372">
                  <a:extLst>
                    <a:ext uri="{9D8B030D-6E8A-4147-A177-3AD203B41FA5}">
                      <a16:colId xmlns:a16="http://schemas.microsoft.com/office/drawing/2014/main" xmlns="" val="968404773"/>
                    </a:ext>
                  </a:extLst>
                </a:gridCol>
              </a:tblGrid>
              <a:tr h="942216">
                <a:tc>
                  <a:txBody>
                    <a:bodyPr/>
                    <a:lstStyle/>
                    <a:p>
                      <a:pPr algn="just"/>
                      <a:r>
                        <a:rPr lang="es-ES" sz="1800" b="1" kern="1200" dirty="0">
                          <a:solidFill>
                            <a:schemeClr val="lt1"/>
                          </a:solidFill>
                          <a:latin typeface="+mn-lt"/>
                          <a:ea typeface="+mn-ea"/>
                          <a:cs typeface="+mn-cs"/>
                        </a:rPr>
                        <a:t>Decreto 1965 de 2013. Por el cual se reglamenta la Ley 1620 de 2013, que crea el Sistema Nacional de Convivencia Escolar y Formación para el Ejercicio de los Derechos Humanos, la Educación para la Sexualidad y la Prevención y Mitigación de la Violencia Escolar.</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4058561853"/>
                  </a:ext>
                </a:extLst>
              </a:tr>
              <a:tr h="1587809">
                <a:tc>
                  <a:txBody>
                    <a:bodyPr/>
                    <a:lstStyle/>
                    <a:p>
                      <a:pPr algn="just"/>
                      <a:r>
                        <a:rPr lang="es-CO" sz="1800" b="1" i="0" dirty="0"/>
                        <a:t>Artículo 41</a:t>
                      </a:r>
                      <a:r>
                        <a:rPr lang="es-CO" sz="1800" b="0" i="0" dirty="0"/>
                        <a:t>. De los protocolos de los establecimientos educativos, finalidad, contenido y aplicación.</a:t>
                      </a:r>
                    </a:p>
                    <a:p>
                      <a:pPr algn="just"/>
                      <a:endParaRPr lang="es-CO" sz="1800" b="0" i="0" dirty="0"/>
                    </a:p>
                    <a:p>
                      <a:pPr algn="just"/>
                      <a:r>
                        <a:rPr lang="es-CO" sz="1800" b="0" i="0" kern="1200" dirty="0">
                          <a:solidFill>
                            <a:schemeClr val="dk1"/>
                          </a:solidFill>
                          <a:latin typeface="+mn-lt"/>
                          <a:ea typeface="+mn-ea"/>
                          <a:cs typeface="+mn-cs"/>
                        </a:rPr>
                        <a:t>(…) Estos protocolos deberán definir, como mínimo los siguientes aspectos: 4. Las </a:t>
                      </a:r>
                      <a:r>
                        <a:rPr lang="es-CO" sz="1800" b="1" i="0" kern="1200" dirty="0">
                          <a:solidFill>
                            <a:srgbClr val="2E6EBC"/>
                          </a:solidFill>
                          <a:latin typeface="+mn-lt"/>
                          <a:ea typeface="+mn-ea"/>
                          <a:cs typeface="+mn-cs"/>
                        </a:rPr>
                        <a:t>estrategias y alternativas de solución</a:t>
                      </a:r>
                      <a:r>
                        <a:rPr lang="es-CO" sz="1800" b="0" i="0" kern="1200" dirty="0">
                          <a:solidFill>
                            <a:schemeClr val="dk1"/>
                          </a:solidFill>
                          <a:latin typeface="+mn-lt"/>
                          <a:ea typeface="+mn-ea"/>
                          <a:cs typeface="+mn-cs"/>
                        </a:rPr>
                        <a:t>, incluyendo entre ellas los mecanismos pedagógicos para </a:t>
                      </a:r>
                      <a:r>
                        <a:rPr lang="es-CO" sz="1800" b="1" i="0" kern="1200" dirty="0">
                          <a:solidFill>
                            <a:srgbClr val="2E6EBC"/>
                          </a:solidFill>
                          <a:latin typeface="+mn-lt"/>
                          <a:ea typeface="+mn-ea"/>
                          <a:cs typeface="+mn-cs"/>
                        </a:rPr>
                        <a:t>tomar estas situaciones como oportunidades </a:t>
                      </a:r>
                      <a:r>
                        <a:rPr lang="es-CO" sz="1800" b="0" i="0" kern="1200" dirty="0">
                          <a:solidFill>
                            <a:schemeClr val="tx1"/>
                          </a:solidFill>
                          <a:latin typeface="+mn-lt"/>
                          <a:ea typeface="+mn-ea"/>
                          <a:cs typeface="+mn-cs"/>
                        </a:rPr>
                        <a:t>para el aprendizaje y la práctica de competencias ciudadanas de la comunidad educativa.</a:t>
                      </a:r>
                      <a:endParaRPr lang="es-CO" sz="1800" b="0" kern="1200" dirty="0">
                        <a:solidFill>
                          <a:schemeClr val="tx1"/>
                        </a:solidFill>
                        <a:latin typeface="+mn-lt"/>
                        <a:ea typeface="+mn-ea"/>
                        <a:cs typeface="+mn-cs"/>
                      </a:endParaRPr>
                    </a:p>
                  </a:txBody>
                  <a:tcPr anchor="ctr"/>
                </a:tc>
                <a:extLst>
                  <a:ext uri="{0D108BD9-81ED-4DB2-BD59-A6C34878D82A}">
                    <a16:rowId xmlns:a16="http://schemas.microsoft.com/office/drawing/2014/main" xmlns="" val="3053455875"/>
                  </a:ext>
                </a:extLst>
              </a:tr>
            </a:tbl>
          </a:graphicData>
        </a:graphic>
      </p:graphicFrame>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0" name="Conector recto 9"/>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58559"/>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3" name="Rectángulo 8"/>
          <p:cNvSpPr>
            <a:spLocks noChangeArrowheads="1"/>
          </p:cNvSpPr>
          <p:nvPr/>
        </p:nvSpPr>
        <p:spPr bwMode="auto">
          <a:xfrm>
            <a:off x="370434" y="1202828"/>
            <a:ext cx="83564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tx2">
                    <a:lumMod val="60000"/>
                    <a:lumOff val="40000"/>
                  </a:schemeClr>
                </a:solidFill>
                <a:latin typeface="Berlin Sans FB Demi" pitchFamily="34" charset="0"/>
                <a:cs typeface="Aharoni" pitchFamily="2" charset="-79"/>
              </a:rPr>
              <a:t>8. Implementación de acciones y estrategias de promoción y prevención</a:t>
            </a:r>
            <a:endParaRPr lang="es-ES_tradnl" altLang="es-CO" sz="2000" b="1" dirty="0">
              <a:solidFill>
                <a:schemeClr val="tx2">
                  <a:lumMod val="60000"/>
                  <a:lumOff val="40000"/>
                </a:schemeClr>
              </a:solidFill>
              <a:latin typeface="Berlin Sans FB Demi" pitchFamily="34" charset="0"/>
              <a:cs typeface="Aharoni" pitchFamily="2" charset="-79"/>
            </a:endParaRPr>
          </a:p>
        </p:txBody>
      </p:sp>
      <p:sp>
        <p:nvSpPr>
          <p:cNvPr id="4" name="Rectángulo 8"/>
          <p:cNvSpPr>
            <a:spLocks noChangeArrowheads="1"/>
          </p:cNvSpPr>
          <p:nvPr/>
        </p:nvSpPr>
        <p:spPr bwMode="auto">
          <a:xfrm>
            <a:off x="223346" y="641141"/>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Requerimientos generales</a:t>
            </a:r>
            <a:endParaRPr lang="es-ES_tradnl" altLang="es-CO" sz="2000" b="1" dirty="0">
              <a:solidFill>
                <a:schemeClr val="accent1">
                  <a:lumMod val="75000"/>
                </a:schemeClr>
              </a:solidFill>
              <a:latin typeface="Berlin Sans FB Demi" pitchFamily="34" charset="0"/>
              <a:cs typeface="Aharoni" pitchFamily="2" charset="-79"/>
            </a:endParaRPr>
          </a:p>
        </p:txBody>
      </p:sp>
      <p:graphicFrame>
        <p:nvGraphicFramePr>
          <p:cNvPr id="7" name="Tabla 6"/>
          <p:cNvGraphicFramePr>
            <a:graphicFrameLocks noGrp="1"/>
          </p:cNvGraphicFramePr>
          <p:nvPr>
            <p:extLst>
              <p:ext uri="{D42A27DB-BD31-4B8C-83A1-F6EECF244321}">
                <p14:modId xmlns:p14="http://schemas.microsoft.com/office/powerpoint/2010/main" val="944707327"/>
              </p:ext>
            </p:extLst>
          </p:nvPr>
        </p:nvGraphicFramePr>
        <p:xfrm>
          <a:off x="475526" y="1986455"/>
          <a:ext cx="8251372" cy="3474720"/>
        </p:xfrm>
        <a:graphic>
          <a:graphicData uri="http://schemas.openxmlformats.org/drawingml/2006/table">
            <a:tbl>
              <a:tblPr firstRow="1" bandRow="1">
                <a:tableStyleId>{5C22544A-7EE6-4342-B048-85BDC9FD1C3A}</a:tableStyleId>
              </a:tblPr>
              <a:tblGrid>
                <a:gridCol w="8251372">
                  <a:extLst>
                    <a:ext uri="{9D8B030D-6E8A-4147-A177-3AD203B41FA5}">
                      <a16:colId xmlns:a16="http://schemas.microsoft.com/office/drawing/2014/main" xmlns="" val="968404773"/>
                    </a:ext>
                  </a:extLst>
                </a:gridCol>
              </a:tblGrid>
              <a:tr h="1186140">
                <a:tc>
                  <a:txBody>
                    <a:bodyPr/>
                    <a:lstStyle/>
                    <a:p>
                      <a:pPr algn="just"/>
                      <a:r>
                        <a:rPr lang="es-ES" sz="1800" b="1" kern="1200" dirty="0">
                          <a:solidFill>
                            <a:schemeClr val="lt1"/>
                          </a:solidFill>
                          <a:latin typeface="+mn-lt"/>
                          <a:ea typeface="+mn-ea"/>
                          <a:cs typeface="+mn-cs"/>
                        </a:rPr>
                        <a:t>Decreto 1965 de 2013. Por el cual se reglamenta la Ley 1620 de 2013, que crea el Sistema Nacional de Convivencia Escolar y Formación para el Ejercicio de los Derechos Humanos, la Educación para la Sexualidad y la Prevención y Mitigación de la Violencia Escolar.</a:t>
                      </a:r>
                      <a:endParaRPr lang="es-CO" sz="1800" b="1" kern="1200" dirty="0">
                        <a:solidFill>
                          <a:schemeClr val="lt1"/>
                        </a:solidFill>
                        <a:latin typeface="+mn-lt"/>
                        <a:ea typeface="+mn-ea"/>
                        <a:cs typeface="+mn-cs"/>
                      </a:endParaRPr>
                    </a:p>
                  </a:txBody>
                  <a:tcPr>
                    <a:solidFill>
                      <a:schemeClr val="accent1">
                        <a:lumMod val="50000"/>
                      </a:schemeClr>
                    </a:solidFill>
                  </a:tcPr>
                </a:tc>
                <a:extLst>
                  <a:ext uri="{0D108BD9-81ED-4DB2-BD59-A6C34878D82A}">
                    <a16:rowId xmlns:a16="http://schemas.microsoft.com/office/drawing/2014/main" xmlns="" val="4058561853"/>
                  </a:ext>
                </a:extLst>
              </a:tr>
              <a:tr h="1853701">
                <a:tc>
                  <a:txBody>
                    <a:bodyPr/>
                    <a:lstStyle/>
                    <a:p>
                      <a:pPr algn="just"/>
                      <a:r>
                        <a:rPr lang="es-CO" sz="1800" b="1" i="0" dirty="0"/>
                        <a:t>Artículo 13</a:t>
                      </a:r>
                      <a:r>
                        <a:rPr lang="es-CO" sz="1800" b="0" i="0" dirty="0"/>
                        <a:t>. Funciones del </a:t>
                      </a:r>
                      <a:r>
                        <a:rPr lang="es-CO" sz="1800" b="1" i="0" dirty="0">
                          <a:solidFill>
                            <a:srgbClr val="0070C0"/>
                          </a:solidFill>
                        </a:rPr>
                        <a:t>comité escolar de convivencia</a:t>
                      </a:r>
                      <a:r>
                        <a:rPr lang="es-CO" sz="1800" b="0" i="0" dirty="0"/>
                        <a:t>. Son funciones  del comité:</a:t>
                      </a:r>
                    </a:p>
                    <a:p>
                      <a:pPr algn="just"/>
                      <a:endParaRPr lang="es-CO" sz="1800" b="0" i="0" dirty="0"/>
                    </a:p>
                    <a:p>
                      <a:pPr algn="just"/>
                      <a:r>
                        <a:rPr lang="es-CO" sz="1800" b="0" i="0" kern="1200" dirty="0">
                          <a:solidFill>
                            <a:schemeClr val="dk1"/>
                          </a:solidFill>
                          <a:latin typeface="+mn-lt"/>
                          <a:ea typeface="+mn-ea"/>
                          <a:cs typeface="+mn-cs"/>
                        </a:rPr>
                        <a:t>(…) 2. </a:t>
                      </a:r>
                      <a:r>
                        <a:rPr lang="es-CO" sz="1800" b="1" i="0" kern="1200" dirty="0">
                          <a:solidFill>
                            <a:srgbClr val="0070C0"/>
                          </a:solidFill>
                          <a:latin typeface="+mn-lt"/>
                          <a:ea typeface="+mn-ea"/>
                          <a:cs typeface="+mn-cs"/>
                        </a:rPr>
                        <a:t>Liderar </a:t>
                      </a:r>
                      <a:r>
                        <a:rPr lang="es-CO" sz="1800" b="0" i="0" kern="1200" dirty="0">
                          <a:solidFill>
                            <a:schemeClr val="tx1"/>
                          </a:solidFill>
                          <a:latin typeface="+mn-lt"/>
                          <a:ea typeface="+mn-ea"/>
                          <a:cs typeface="+mn-cs"/>
                        </a:rPr>
                        <a:t>en los establecimientos educativos </a:t>
                      </a:r>
                      <a:r>
                        <a:rPr lang="es-CO" sz="1800" b="1" i="0" kern="1200" dirty="0">
                          <a:solidFill>
                            <a:srgbClr val="0070C0"/>
                          </a:solidFill>
                          <a:latin typeface="+mn-lt"/>
                          <a:ea typeface="+mn-ea"/>
                          <a:cs typeface="+mn-cs"/>
                        </a:rPr>
                        <a:t>acciones </a:t>
                      </a:r>
                      <a:r>
                        <a:rPr lang="es-CO" sz="1800" b="0" i="0" kern="1200" dirty="0">
                          <a:solidFill>
                            <a:schemeClr val="dk1"/>
                          </a:solidFill>
                          <a:latin typeface="+mn-lt"/>
                          <a:ea typeface="+mn-ea"/>
                          <a:cs typeface="+mn-cs"/>
                        </a:rPr>
                        <a:t>que fomenten la </a:t>
                      </a:r>
                      <a:r>
                        <a:rPr lang="es-CO" sz="1800" b="1" i="0" kern="1200" dirty="0">
                          <a:solidFill>
                            <a:srgbClr val="2E6EBC"/>
                          </a:solidFill>
                          <a:latin typeface="+mn-lt"/>
                          <a:ea typeface="+mn-ea"/>
                          <a:cs typeface="+mn-cs"/>
                        </a:rPr>
                        <a:t>convivencia</a:t>
                      </a:r>
                      <a:r>
                        <a:rPr lang="es-CO" sz="1800" b="0" i="0" kern="1200" dirty="0">
                          <a:solidFill>
                            <a:schemeClr val="dk1"/>
                          </a:solidFill>
                          <a:latin typeface="+mn-lt"/>
                          <a:ea typeface="+mn-ea"/>
                          <a:cs typeface="+mn-cs"/>
                        </a:rPr>
                        <a:t>, la construcción de ciudadanía, el ejercicio de los </a:t>
                      </a:r>
                      <a:r>
                        <a:rPr lang="es-CO" sz="1800" b="1" i="0" kern="1200" dirty="0">
                          <a:solidFill>
                            <a:srgbClr val="2E6EBC"/>
                          </a:solidFill>
                          <a:latin typeface="+mn-lt"/>
                          <a:ea typeface="+mn-ea"/>
                          <a:cs typeface="+mn-cs"/>
                        </a:rPr>
                        <a:t>derechos humanos, sexuales y reproductivos </a:t>
                      </a:r>
                      <a:r>
                        <a:rPr lang="es-CO" sz="1800" b="0" i="0" kern="1200" dirty="0">
                          <a:solidFill>
                            <a:schemeClr val="dk1"/>
                          </a:solidFill>
                          <a:latin typeface="+mn-lt"/>
                          <a:ea typeface="+mn-ea"/>
                          <a:cs typeface="+mn-cs"/>
                        </a:rPr>
                        <a:t>y la prevención y mitigación de la violencia escolar entre los miembros de la comunidad educativa;</a:t>
                      </a:r>
                      <a:r>
                        <a:rPr lang="es-CO" sz="1800" b="0" i="0" kern="1200" baseline="0" dirty="0">
                          <a:solidFill>
                            <a:schemeClr val="dk1"/>
                          </a:solidFill>
                          <a:latin typeface="+mn-lt"/>
                          <a:ea typeface="+mn-ea"/>
                          <a:cs typeface="+mn-cs"/>
                        </a:rPr>
                        <a:t> (…) 6. Liderar el desarrollo de estrategias e instrumentos destinados a promover y </a:t>
                      </a:r>
                      <a:r>
                        <a:rPr lang="es-CO" sz="1800" b="1" i="0" kern="1200" dirty="0">
                          <a:solidFill>
                            <a:srgbClr val="2E6EBC"/>
                          </a:solidFill>
                          <a:latin typeface="+mn-lt"/>
                          <a:ea typeface="+mn-ea"/>
                          <a:cs typeface="+mn-cs"/>
                        </a:rPr>
                        <a:t>evaluar la convivencia escolar, el ejercicio de los derechos humanos sexuales y reproductivos.</a:t>
                      </a:r>
                    </a:p>
                  </a:txBody>
                  <a:tcPr anchor="ctr"/>
                </a:tc>
                <a:extLst>
                  <a:ext uri="{0D108BD9-81ED-4DB2-BD59-A6C34878D82A}">
                    <a16:rowId xmlns:a16="http://schemas.microsoft.com/office/drawing/2014/main" xmlns="" val="3053455875"/>
                  </a:ext>
                </a:extLst>
              </a:tr>
            </a:tbl>
          </a:graphicData>
        </a:graphic>
      </p:graphicFrame>
      <p:sp>
        <p:nvSpPr>
          <p:cNvPr id="8" name="Rectángulo 7"/>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779982"/>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Llamada con línea 3"/>
          <p:cNvSpPr/>
          <p:nvPr/>
        </p:nvSpPr>
        <p:spPr>
          <a:xfrm>
            <a:off x="6796585" y="40945"/>
            <a:ext cx="2308411" cy="2429300"/>
          </a:xfrm>
          <a:prstGeom prst="borderCallout3">
            <a:avLst>
              <a:gd name="adj1" fmla="val 48878"/>
              <a:gd name="adj2" fmla="val -1206"/>
              <a:gd name="adj3" fmla="val 27196"/>
              <a:gd name="adj4" fmla="val -36589"/>
              <a:gd name="adj5" fmla="val 27623"/>
              <a:gd name="adj6" fmla="val -57948"/>
              <a:gd name="adj7" fmla="val 47672"/>
              <a:gd name="adj8" fmla="val -96965"/>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O" sz="1600" dirty="0">
                <a:solidFill>
                  <a:schemeClr val="accent1">
                    <a:lumMod val="50000"/>
                  </a:schemeClr>
                </a:solidFill>
              </a:rPr>
              <a:t>Ley 1098 de 2006, Artículo 89: </a:t>
            </a:r>
            <a:r>
              <a:rPr lang="es-CO" sz="1600" i="1" dirty="0">
                <a:solidFill>
                  <a:schemeClr val="accent1">
                    <a:lumMod val="50000"/>
                  </a:schemeClr>
                </a:solidFill>
              </a:rPr>
              <a:t>Protección de los NNA; logística necesaria para el traslado de los NNA.</a:t>
            </a:r>
          </a:p>
          <a:p>
            <a:pPr algn="ctr"/>
            <a:r>
              <a:rPr lang="es-CO" sz="1600" dirty="0">
                <a:solidFill>
                  <a:schemeClr val="accent1">
                    <a:lumMod val="50000"/>
                  </a:schemeClr>
                </a:solidFill>
              </a:rPr>
              <a:t> Ley 1620 de 2013, Artículo 27: </a:t>
            </a:r>
            <a:r>
              <a:rPr lang="es-CO" sz="1600" i="1" dirty="0">
                <a:solidFill>
                  <a:schemeClr val="accent1">
                    <a:lumMod val="50000"/>
                  </a:schemeClr>
                </a:solidFill>
              </a:rPr>
              <a:t>Enlace con los rectores o directores en la Ruta de Atención Integral.</a:t>
            </a:r>
          </a:p>
        </p:txBody>
      </p:sp>
      <p:sp>
        <p:nvSpPr>
          <p:cNvPr id="2" name="Rectángulo 8"/>
          <p:cNvSpPr>
            <a:spLocks noChangeArrowheads="1"/>
          </p:cNvSpPr>
          <p:nvPr/>
        </p:nvSpPr>
        <p:spPr bwMode="auto">
          <a:xfrm>
            <a:off x="210582" y="128461"/>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4" name="Rectángulo 8"/>
          <p:cNvSpPr>
            <a:spLocks noChangeArrowheads="1"/>
          </p:cNvSpPr>
          <p:nvPr/>
        </p:nvSpPr>
        <p:spPr bwMode="auto">
          <a:xfrm>
            <a:off x="223346" y="664554"/>
            <a:ext cx="5175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CO" sz="2000" b="1" dirty="0">
                <a:solidFill>
                  <a:schemeClr val="accent1">
                    <a:lumMod val="75000"/>
                  </a:schemeClr>
                </a:solidFill>
                <a:latin typeface="Berlin Sans FB Demi" pitchFamily="34" charset="0"/>
                <a:cs typeface="Aharoni" pitchFamily="2" charset="-79"/>
              </a:rPr>
              <a:t>Competencias de las entidades</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8" name="Rectángulo 7"/>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9" name="Conector recto 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9 Anillo"/>
          <p:cNvSpPr/>
          <p:nvPr/>
        </p:nvSpPr>
        <p:spPr>
          <a:xfrm>
            <a:off x="3551029" y="2883336"/>
            <a:ext cx="1894372" cy="1801210"/>
          </a:xfrm>
          <a:prstGeom prst="donut">
            <a:avLst>
              <a:gd name="adj" fmla="val 2741"/>
            </a:avLst>
          </a:prstGeom>
          <a:solidFill>
            <a:schemeClr val="accent3"/>
          </a:solid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CO" sz="1600" b="1" dirty="0">
                <a:solidFill>
                  <a:schemeClr val="accent1">
                    <a:lumMod val="50000"/>
                  </a:schemeClr>
                </a:solidFill>
              </a:rPr>
              <a:t>Garantía de derechos de los niños, niñas y adolescentes</a:t>
            </a:r>
            <a:endParaRPr lang="en-US" sz="1600" b="1" dirty="0">
              <a:solidFill>
                <a:schemeClr val="accent1">
                  <a:lumMod val="50000"/>
                </a:schemeClr>
              </a:solidFill>
            </a:endParaRPr>
          </a:p>
        </p:txBody>
      </p:sp>
      <p:grpSp>
        <p:nvGrpSpPr>
          <p:cNvPr id="23" name="22 Grupo"/>
          <p:cNvGrpSpPr/>
          <p:nvPr/>
        </p:nvGrpSpPr>
        <p:grpSpPr>
          <a:xfrm>
            <a:off x="3311633" y="1225562"/>
            <a:ext cx="2325038" cy="1371600"/>
            <a:chOff x="3311633" y="1225562"/>
            <a:chExt cx="2325038" cy="1371600"/>
          </a:xfrm>
        </p:grpSpPr>
        <p:sp>
          <p:nvSpPr>
            <p:cNvPr id="11" name="10 Trapecio"/>
            <p:cNvSpPr/>
            <p:nvPr/>
          </p:nvSpPr>
          <p:spPr>
            <a:xfrm rot="10800000">
              <a:off x="3311633" y="1225562"/>
              <a:ext cx="2325038" cy="1371600"/>
            </a:xfrm>
            <a:prstGeom prst="trapezoid">
              <a:avLst>
                <a:gd name="adj" fmla="val 38726"/>
              </a:avLst>
            </a:prstGeom>
            <a:ln>
              <a:solidFill>
                <a:srgbClr val="25406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16 CuadroTexto"/>
            <p:cNvSpPr txBox="1"/>
            <p:nvPr/>
          </p:nvSpPr>
          <p:spPr>
            <a:xfrm>
              <a:off x="3653750" y="1383424"/>
              <a:ext cx="1640803" cy="923330"/>
            </a:xfrm>
            <a:prstGeom prst="rect">
              <a:avLst/>
            </a:prstGeom>
            <a:noFill/>
          </p:spPr>
          <p:txBody>
            <a:bodyPr wrap="square" rtlCol="0">
              <a:spAutoFit/>
            </a:bodyPr>
            <a:lstStyle/>
            <a:p>
              <a:pPr algn="ctr"/>
              <a:r>
                <a:rPr lang="es-CO" dirty="0">
                  <a:solidFill>
                    <a:schemeClr val="accent1">
                      <a:lumMod val="50000"/>
                    </a:schemeClr>
                  </a:solidFill>
                </a:rPr>
                <a:t>Policía de Infancia y Adolescencia</a:t>
              </a:r>
            </a:p>
          </p:txBody>
        </p:sp>
      </p:grpSp>
      <p:grpSp>
        <p:nvGrpSpPr>
          <p:cNvPr id="26" name="25 Grupo"/>
          <p:cNvGrpSpPr/>
          <p:nvPr/>
        </p:nvGrpSpPr>
        <p:grpSpPr>
          <a:xfrm>
            <a:off x="2000901" y="1770255"/>
            <a:ext cx="1371600" cy="2325038"/>
            <a:chOff x="2000901" y="1770255"/>
            <a:chExt cx="1371600" cy="2325038"/>
          </a:xfrm>
        </p:grpSpPr>
        <p:sp>
          <p:nvSpPr>
            <p:cNvPr id="13" name="12 Trapecio"/>
            <p:cNvSpPr/>
            <p:nvPr/>
          </p:nvSpPr>
          <p:spPr>
            <a:xfrm rot="7116402">
              <a:off x="1524182" y="2246974"/>
              <a:ext cx="2325038" cy="1371600"/>
            </a:xfrm>
            <a:prstGeom prst="trapezoid">
              <a:avLst>
                <a:gd name="adj" fmla="val 39854"/>
              </a:avLst>
            </a:prstGeom>
            <a:ln>
              <a:solidFill>
                <a:srgbClr val="25406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17 Rectángulo"/>
            <p:cNvSpPr/>
            <p:nvPr/>
          </p:nvSpPr>
          <p:spPr>
            <a:xfrm rot="17872442">
              <a:off x="1787011" y="2313086"/>
              <a:ext cx="1834345" cy="1200329"/>
            </a:xfrm>
            <a:prstGeom prst="rect">
              <a:avLst/>
            </a:prstGeom>
            <a:noFill/>
          </p:spPr>
          <p:txBody>
            <a:bodyPr wrap="square" rtlCol="0">
              <a:spAutoFit/>
            </a:bodyPr>
            <a:lstStyle/>
            <a:p>
              <a:pPr algn="ctr"/>
              <a:r>
                <a:rPr lang="es-CO" dirty="0">
                  <a:solidFill>
                    <a:schemeClr val="accent1">
                      <a:lumMod val="50000"/>
                    </a:schemeClr>
                  </a:solidFill>
                </a:rPr>
                <a:t>Instituto Colombiano de Bienestar Familiar</a:t>
              </a:r>
            </a:p>
          </p:txBody>
        </p:sp>
      </p:grpSp>
      <p:grpSp>
        <p:nvGrpSpPr>
          <p:cNvPr id="24" name="23 Grupo"/>
          <p:cNvGrpSpPr/>
          <p:nvPr/>
        </p:nvGrpSpPr>
        <p:grpSpPr>
          <a:xfrm>
            <a:off x="5693447" y="1691500"/>
            <a:ext cx="1371600" cy="2325038"/>
            <a:chOff x="5693447" y="1691500"/>
            <a:chExt cx="1371600" cy="2325038"/>
          </a:xfrm>
        </p:grpSpPr>
        <p:sp>
          <p:nvSpPr>
            <p:cNvPr id="12" name="11 Trapecio"/>
            <p:cNvSpPr/>
            <p:nvPr/>
          </p:nvSpPr>
          <p:spPr>
            <a:xfrm rot="14249500">
              <a:off x="5216728" y="2168219"/>
              <a:ext cx="2325038" cy="1371600"/>
            </a:xfrm>
            <a:prstGeom prst="trapezoid">
              <a:avLst>
                <a:gd name="adj" fmla="val 41347"/>
              </a:avLst>
            </a:prstGeom>
            <a:ln>
              <a:solidFill>
                <a:srgbClr val="25406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18 Rectángulo"/>
            <p:cNvSpPr/>
            <p:nvPr/>
          </p:nvSpPr>
          <p:spPr>
            <a:xfrm rot="3462930">
              <a:off x="5661074" y="2450718"/>
              <a:ext cx="1640394" cy="646331"/>
            </a:xfrm>
            <a:prstGeom prst="rect">
              <a:avLst/>
            </a:prstGeom>
            <a:noFill/>
          </p:spPr>
          <p:txBody>
            <a:bodyPr wrap="square" rtlCol="0">
              <a:spAutoFit/>
            </a:bodyPr>
            <a:lstStyle/>
            <a:p>
              <a:pPr algn="ctr"/>
              <a:r>
                <a:rPr lang="es-CO" dirty="0">
                  <a:solidFill>
                    <a:schemeClr val="accent1">
                      <a:lumMod val="50000"/>
                    </a:schemeClr>
                  </a:solidFill>
                </a:rPr>
                <a:t>Comisaría de Familia</a:t>
              </a:r>
            </a:p>
          </p:txBody>
        </p:sp>
      </p:grpSp>
      <p:grpSp>
        <p:nvGrpSpPr>
          <p:cNvPr id="25" name="24 Grupo"/>
          <p:cNvGrpSpPr/>
          <p:nvPr/>
        </p:nvGrpSpPr>
        <p:grpSpPr>
          <a:xfrm>
            <a:off x="5587832" y="3751161"/>
            <a:ext cx="1371600" cy="2325038"/>
            <a:chOff x="5587832" y="3751161"/>
            <a:chExt cx="1371600" cy="2325038"/>
          </a:xfrm>
        </p:grpSpPr>
        <p:sp>
          <p:nvSpPr>
            <p:cNvPr id="16" name="15 Trapecio"/>
            <p:cNvSpPr/>
            <p:nvPr/>
          </p:nvSpPr>
          <p:spPr>
            <a:xfrm rot="18601161">
              <a:off x="5111113" y="4227880"/>
              <a:ext cx="2325038" cy="1371600"/>
            </a:xfrm>
            <a:prstGeom prst="trapezoid">
              <a:avLst>
                <a:gd name="adj" fmla="val 41347"/>
              </a:avLst>
            </a:prstGeom>
            <a:ln>
              <a:solidFill>
                <a:srgbClr val="25406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20 Rectángulo"/>
            <p:cNvSpPr/>
            <p:nvPr/>
          </p:nvSpPr>
          <p:spPr>
            <a:xfrm rot="7876695">
              <a:off x="5490188" y="4634125"/>
              <a:ext cx="1722669" cy="646331"/>
            </a:xfrm>
            <a:prstGeom prst="rect">
              <a:avLst/>
            </a:prstGeom>
            <a:noFill/>
          </p:spPr>
          <p:txBody>
            <a:bodyPr wrap="square" rtlCol="0">
              <a:spAutoFit/>
            </a:bodyPr>
            <a:lstStyle/>
            <a:p>
              <a:pPr algn="ctr"/>
              <a:r>
                <a:rPr lang="es-CO" dirty="0">
                  <a:solidFill>
                    <a:schemeClr val="accent1">
                      <a:lumMod val="50000"/>
                    </a:schemeClr>
                  </a:solidFill>
                </a:rPr>
                <a:t>Entidades de Salud</a:t>
              </a:r>
            </a:p>
          </p:txBody>
        </p:sp>
      </p:grpSp>
      <p:grpSp>
        <p:nvGrpSpPr>
          <p:cNvPr id="27" name="26 Grupo"/>
          <p:cNvGrpSpPr/>
          <p:nvPr/>
        </p:nvGrpSpPr>
        <p:grpSpPr>
          <a:xfrm>
            <a:off x="2129544" y="3707371"/>
            <a:ext cx="1371600" cy="2325038"/>
            <a:chOff x="2129544" y="3707371"/>
            <a:chExt cx="1371600" cy="2325038"/>
          </a:xfrm>
        </p:grpSpPr>
        <p:sp>
          <p:nvSpPr>
            <p:cNvPr id="15" name="14 Trapecio"/>
            <p:cNvSpPr/>
            <p:nvPr/>
          </p:nvSpPr>
          <p:spPr>
            <a:xfrm rot="3205160">
              <a:off x="1652825" y="4184090"/>
              <a:ext cx="2325038" cy="1371600"/>
            </a:xfrm>
            <a:prstGeom prst="trapezoid">
              <a:avLst>
                <a:gd name="adj" fmla="val 46250"/>
              </a:avLst>
            </a:prstGeom>
            <a:ln>
              <a:solidFill>
                <a:srgbClr val="25406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21 Rectángulo"/>
            <p:cNvSpPr/>
            <p:nvPr/>
          </p:nvSpPr>
          <p:spPr>
            <a:xfrm rot="13924150">
              <a:off x="1845589" y="4587698"/>
              <a:ext cx="1651567" cy="646331"/>
            </a:xfrm>
            <a:prstGeom prst="rect">
              <a:avLst/>
            </a:prstGeom>
            <a:noFill/>
          </p:spPr>
          <p:txBody>
            <a:bodyPr wrap="square" rtlCol="0">
              <a:spAutoFit/>
            </a:bodyPr>
            <a:lstStyle/>
            <a:p>
              <a:pPr algn="ctr"/>
              <a:r>
                <a:rPr lang="es-CO" dirty="0">
                  <a:solidFill>
                    <a:schemeClr val="accent1">
                      <a:lumMod val="50000"/>
                    </a:schemeClr>
                  </a:solidFill>
                </a:rPr>
                <a:t>Fiscalía General de la Nación</a:t>
              </a:r>
            </a:p>
          </p:txBody>
        </p:sp>
      </p:grpSp>
      <p:grpSp>
        <p:nvGrpSpPr>
          <p:cNvPr id="28" name="27 Grupo"/>
          <p:cNvGrpSpPr/>
          <p:nvPr/>
        </p:nvGrpSpPr>
        <p:grpSpPr>
          <a:xfrm>
            <a:off x="3311633" y="5018449"/>
            <a:ext cx="2325038" cy="1371600"/>
            <a:chOff x="3311633" y="5018449"/>
            <a:chExt cx="2325038" cy="1371600"/>
          </a:xfrm>
        </p:grpSpPr>
        <p:sp>
          <p:nvSpPr>
            <p:cNvPr id="20" name="19 Trapecio"/>
            <p:cNvSpPr/>
            <p:nvPr/>
          </p:nvSpPr>
          <p:spPr>
            <a:xfrm>
              <a:off x="3311633" y="5018449"/>
              <a:ext cx="2325038" cy="1371600"/>
            </a:xfrm>
            <a:prstGeom prst="trapezoid">
              <a:avLst>
                <a:gd name="adj" fmla="val 38726"/>
              </a:avLst>
            </a:prstGeom>
            <a:ln>
              <a:solidFill>
                <a:srgbClr val="25406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4 CuadroTexto"/>
            <p:cNvSpPr txBox="1"/>
            <p:nvPr/>
          </p:nvSpPr>
          <p:spPr>
            <a:xfrm rot="10800000">
              <a:off x="3735388" y="5374817"/>
              <a:ext cx="1525654" cy="646331"/>
            </a:xfrm>
            <a:prstGeom prst="rect">
              <a:avLst/>
            </a:prstGeom>
            <a:noFill/>
          </p:spPr>
          <p:txBody>
            <a:bodyPr wrap="square" rtlCol="0">
              <a:spAutoFit/>
            </a:bodyPr>
            <a:lstStyle/>
            <a:p>
              <a:pPr algn="ctr"/>
              <a:r>
                <a:rPr lang="es-CO" dirty="0">
                  <a:solidFill>
                    <a:schemeClr val="accent1">
                      <a:lumMod val="50000"/>
                    </a:schemeClr>
                  </a:solidFill>
                </a:rPr>
                <a:t>Personería  Distrital</a:t>
              </a:r>
              <a:endParaRPr lang="en-US" dirty="0">
                <a:solidFill>
                  <a:schemeClr val="accent1">
                    <a:lumMod val="50000"/>
                  </a:schemeClr>
                </a:solidFill>
              </a:endParaRPr>
            </a:p>
          </p:txBody>
        </p:sp>
      </p:grpSp>
      <p:sp>
        <p:nvSpPr>
          <p:cNvPr id="31" name="30 Llamada con línea 3"/>
          <p:cNvSpPr/>
          <p:nvPr/>
        </p:nvSpPr>
        <p:spPr>
          <a:xfrm>
            <a:off x="6901544" y="72185"/>
            <a:ext cx="2176156" cy="2111457"/>
          </a:xfrm>
          <a:prstGeom prst="borderCallout3">
            <a:avLst>
              <a:gd name="adj1" fmla="val 102869"/>
              <a:gd name="adj2" fmla="val 51195"/>
              <a:gd name="adj3" fmla="val 153933"/>
              <a:gd name="adj4" fmla="val 49653"/>
              <a:gd name="adj5" fmla="val 126904"/>
              <a:gd name="adj6" fmla="val 30073"/>
              <a:gd name="adj7" fmla="val 117371"/>
              <a:gd name="adj8" fmla="val 5462"/>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O" sz="1600" dirty="0">
                <a:solidFill>
                  <a:schemeClr val="accent1">
                    <a:lumMod val="50000"/>
                  </a:schemeClr>
                </a:solidFill>
              </a:rPr>
              <a:t>Ley 1098 de 2006, Artículo 83:</a:t>
            </a:r>
          </a:p>
          <a:p>
            <a:pPr algn="ctr"/>
            <a:r>
              <a:rPr lang="es-ES" sz="1500" i="1" dirty="0">
                <a:solidFill>
                  <a:schemeClr val="accent1">
                    <a:lumMod val="50000"/>
                  </a:schemeClr>
                </a:solidFill>
              </a:rPr>
              <a:t>Prevenir, garantizar, restablecer y reparar los derechos de los miembros de la familia conculcados por situaciones de violencia intrafamiliar.</a:t>
            </a:r>
            <a:endParaRPr lang="en-US" sz="1500" i="1" dirty="0">
              <a:solidFill>
                <a:schemeClr val="accent1">
                  <a:lumMod val="50000"/>
                </a:schemeClr>
              </a:solidFill>
            </a:endParaRPr>
          </a:p>
        </p:txBody>
      </p:sp>
      <p:sp>
        <p:nvSpPr>
          <p:cNvPr id="32" name="31 Llamada con línea 3"/>
          <p:cNvSpPr/>
          <p:nvPr/>
        </p:nvSpPr>
        <p:spPr>
          <a:xfrm>
            <a:off x="54589" y="1064664"/>
            <a:ext cx="1813323" cy="1868109"/>
          </a:xfrm>
          <a:prstGeom prst="borderCallout3">
            <a:avLst>
              <a:gd name="adj1" fmla="val 49452"/>
              <a:gd name="adj2" fmla="val 99612"/>
              <a:gd name="adj3" fmla="val 38046"/>
              <a:gd name="adj4" fmla="val 110877"/>
              <a:gd name="adj5" fmla="val 37226"/>
              <a:gd name="adj6" fmla="val 125657"/>
              <a:gd name="adj7" fmla="val 77159"/>
              <a:gd name="adj8" fmla="val 113385"/>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O" sz="1600" dirty="0">
                <a:solidFill>
                  <a:schemeClr val="accent1">
                    <a:lumMod val="50000"/>
                  </a:schemeClr>
                </a:solidFill>
              </a:rPr>
              <a:t>Ley 1620 de 2013, Artículo 24: </a:t>
            </a:r>
            <a:r>
              <a:rPr lang="es-CO" sz="1500" i="1" dirty="0">
                <a:solidFill>
                  <a:schemeClr val="accent1">
                    <a:lumMod val="50000"/>
                  </a:schemeClr>
                </a:solidFill>
              </a:rPr>
              <a:t>Restablecimiento de derechos de los NNA; adoptar medidas de emergencia y de protección.</a:t>
            </a:r>
            <a:endParaRPr lang="en-US" sz="1500" i="1" dirty="0">
              <a:solidFill>
                <a:schemeClr val="accent1">
                  <a:lumMod val="50000"/>
                </a:schemeClr>
              </a:solidFill>
            </a:endParaRPr>
          </a:p>
        </p:txBody>
      </p:sp>
      <p:sp>
        <p:nvSpPr>
          <p:cNvPr id="33" name="32 Llamada con línea 3"/>
          <p:cNvSpPr/>
          <p:nvPr/>
        </p:nvSpPr>
        <p:spPr>
          <a:xfrm>
            <a:off x="7242813" y="5262940"/>
            <a:ext cx="1834887" cy="949180"/>
          </a:xfrm>
          <a:prstGeom prst="borderCallout3">
            <a:avLst>
              <a:gd name="adj1" fmla="val -4166"/>
              <a:gd name="adj2" fmla="val 47545"/>
              <a:gd name="adj3" fmla="val -44261"/>
              <a:gd name="adj4" fmla="val 40487"/>
              <a:gd name="adj5" fmla="val -42869"/>
              <a:gd name="adj6" fmla="val 22273"/>
              <a:gd name="adj7" fmla="val 16372"/>
              <a:gd name="adj8" fmla="val -22955"/>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O" sz="1600" dirty="0">
                <a:solidFill>
                  <a:schemeClr val="accent1">
                    <a:lumMod val="50000"/>
                  </a:schemeClr>
                </a:solidFill>
              </a:rPr>
              <a:t>Ley 1098 de 2006, Artículo 27:</a:t>
            </a:r>
            <a:endParaRPr lang="en-US" sz="1600" dirty="0">
              <a:solidFill>
                <a:schemeClr val="accent1">
                  <a:lumMod val="50000"/>
                </a:schemeClr>
              </a:solidFill>
            </a:endParaRPr>
          </a:p>
          <a:p>
            <a:pPr algn="ctr"/>
            <a:r>
              <a:rPr lang="en-US" sz="1600" i="1" dirty="0">
                <a:solidFill>
                  <a:schemeClr val="accent1">
                    <a:lumMod val="50000"/>
                  </a:schemeClr>
                </a:solidFill>
              </a:rPr>
              <a:t>Derecho a la salud</a:t>
            </a:r>
          </a:p>
        </p:txBody>
      </p:sp>
      <p:sp>
        <p:nvSpPr>
          <p:cNvPr id="34" name="33 Llamada con línea 3"/>
          <p:cNvSpPr/>
          <p:nvPr/>
        </p:nvSpPr>
        <p:spPr>
          <a:xfrm>
            <a:off x="27296" y="5235644"/>
            <a:ext cx="2115403" cy="1589964"/>
          </a:xfrm>
          <a:prstGeom prst="borderCallout3">
            <a:avLst>
              <a:gd name="adj1" fmla="val -3811"/>
              <a:gd name="adj2" fmla="val 48192"/>
              <a:gd name="adj3" fmla="val -37893"/>
              <a:gd name="adj4" fmla="val 49211"/>
              <a:gd name="adj5" fmla="val -33459"/>
              <a:gd name="adj6" fmla="val 57940"/>
              <a:gd name="adj7" fmla="val -23438"/>
              <a:gd name="adj8" fmla="val 91267"/>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O" sz="1600" dirty="0">
                <a:solidFill>
                  <a:schemeClr val="accent1">
                    <a:lumMod val="50000"/>
                  </a:schemeClr>
                </a:solidFill>
              </a:rPr>
              <a:t>Constitución Política 1991, Artículo 250: </a:t>
            </a:r>
            <a:r>
              <a:rPr lang="es-CO" sz="1500" i="1" dirty="0">
                <a:solidFill>
                  <a:schemeClr val="accent1">
                    <a:lumMod val="50000"/>
                  </a:schemeClr>
                </a:solidFill>
              </a:rPr>
              <a:t>Ejercicio de la acción penal e investigación de hechos que revistan las características de un delito.</a:t>
            </a:r>
            <a:endParaRPr lang="en-US" sz="1500" i="1" dirty="0">
              <a:solidFill>
                <a:schemeClr val="accent1">
                  <a:lumMod val="50000"/>
                </a:schemeClr>
              </a:solidFill>
            </a:endParaRPr>
          </a:p>
        </p:txBody>
      </p:sp>
      <p:sp>
        <p:nvSpPr>
          <p:cNvPr id="35" name="34 Llamada con línea 3"/>
          <p:cNvSpPr/>
          <p:nvPr/>
        </p:nvSpPr>
        <p:spPr>
          <a:xfrm>
            <a:off x="27297" y="4957290"/>
            <a:ext cx="2456596" cy="1868317"/>
          </a:xfrm>
          <a:prstGeom prst="borderCallout3">
            <a:avLst>
              <a:gd name="adj1" fmla="val 51451"/>
              <a:gd name="adj2" fmla="val 100691"/>
              <a:gd name="adj3" fmla="val 90417"/>
              <a:gd name="adj4" fmla="val 124790"/>
              <a:gd name="adj5" fmla="val 97765"/>
              <a:gd name="adj6" fmla="val 162425"/>
              <a:gd name="adj7" fmla="val 75783"/>
              <a:gd name="adj8" fmla="val 182651"/>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s-CO" sz="1600" dirty="0">
                <a:solidFill>
                  <a:schemeClr val="accent1">
                    <a:lumMod val="50000"/>
                  </a:schemeClr>
                </a:solidFill>
              </a:rPr>
              <a:t>Constitución Política 1991, Artículo 118:</a:t>
            </a:r>
            <a:endParaRPr lang="es-ES" sz="1600" dirty="0">
              <a:solidFill>
                <a:schemeClr val="accent1">
                  <a:lumMod val="50000"/>
                </a:schemeClr>
              </a:solidFill>
            </a:endParaRPr>
          </a:p>
          <a:p>
            <a:pPr algn="ctr"/>
            <a:r>
              <a:rPr lang="es-ES" sz="1500" i="1" dirty="0">
                <a:solidFill>
                  <a:schemeClr val="accent1">
                    <a:lumMod val="50000"/>
                  </a:schemeClr>
                </a:solidFill>
              </a:rPr>
              <a:t>Guarda y promoción de los derechos humanos; la vigilancia de la conducta oficial de quienes desempeñan funciones públicas.</a:t>
            </a:r>
            <a:endParaRPr lang="en-US" sz="1500" i="1" dirty="0">
              <a:solidFill>
                <a:schemeClr val="accent1">
                  <a:lumMod val="50000"/>
                </a:schemeClr>
              </a:solidFill>
            </a:endParaRPr>
          </a:p>
        </p:txBody>
      </p:sp>
    </p:spTree>
    <p:extLst>
      <p:ext uri="{BB962C8B-B14F-4D97-AF65-F5344CB8AC3E}">
        <p14:creationId xmlns:p14="http://schemas.microsoft.com/office/powerpoint/2010/main" val="1966423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5" name="Conector recto 4"/>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1117967" y="748501"/>
            <a:ext cx="6153690" cy="553998"/>
          </a:xfrm>
          <a:prstGeom prst="rect">
            <a:avLst/>
          </a:prstGeom>
          <a:noFill/>
          <a:ln>
            <a:noFill/>
          </a:ln>
        </p:spPr>
        <p:txBody>
          <a:bodyPr wrap="square">
            <a:spAutoFit/>
          </a:bodyPr>
          <a:lstStyle>
            <a:defPPr>
              <a:defRPr lang="es-ES"/>
            </a:defPPr>
            <a:lvl1pPr eaLnBrk="1" hangingPunct="1">
              <a:buFontTx/>
              <a:buNone/>
              <a:defRPr sz="2000" b="1">
                <a:solidFill>
                  <a:srgbClr val="254061"/>
                </a:solidFill>
                <a:latin typeface="Berlin Sans FB Demi" pitchFamily="34" charset="0"/>
                <a:cs typeface="Aharoni" pitchFamily="2" charset="-79"/>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defTabSz="457200" eaLnBrk="0" fontAlgn="base" hangingPunct="0">
              <a:spcBef>
                <a:spcPct val="20000"/>
              </a:spcBef>
              <a:spcAft>
                <a:spcPct val="0"/>
              </a:spcAft>
              <a:buFont typeface="Arial" panose="020B0604020202020204" pitchFamily="34" charset="0"/>
              <a:buChar char="»"/>
              <a:defRPr sz="2000"/>
            </a:lvl6pPr>
            <a:lvl7pPr marL="2971800" indent="-228600" defTabSz="457200" eaLnBrk="0" fontAlgn="base" hangingPunct="0">
              <a:spcBef>
                <a:spcPct val="20000"/>
              </a:spcBef>
              <a:spcAft>
                <a:spcPct val="0"/>
              </a:spcAft>
              <a:buFont typeface="Arial" panose="020B0604020202020204" pitchFamily="34" charset="0"/>
              <a:buChar char="»"/>
              <a:defRPr sz="2000"/>
            </a:lvl7pPr>
            <a:lvl8pPr marL="3429000" indent="-228600" defTabSz="457200" eaLnBrk="0" fontAlgn="base" hangingPunct="0">
              <a:spcBef>
                <a:spcPct val="20000"/>
              </a:spcBef>
              <a:spcAft>
                <a:spcPct val="0"/>
              </a:spcAft>
              <a:buFont typeface="Arial" panose="020B0604020202020204" pitchFamily="34" charset="0"/>
              <a:buChar char="»"/>
              <a:defRPr sz="2000"/>
            </a:lvl8pPr>
            <a:lvl9pPr marL="3886200" indent="-228600" defTabSz="457200" eaLnBrk="0" fontAlgn="base" hangingPunct="0">
              <a:spcBef>
                <a:spcPct val="20000"/>
              </a:spcBef>
              <a:spcAft>
                <a:spcPct val="0"/>
              </a:spcAft>
              <a:buFont typeface="Arial" panose="020B0604020202020204" pitchFamily="34" charset="0"/>
              <a:buChar char="»"/>
              <a:defRPr sz="2000"/>
            </a:lvl9pPr>
          </a:lstStyle>
          <a:p>
            <a:r>
              <a:rPr lang="es-CO" sz="3000" dirty="0"/>
              <a:t>ASPECTOS CLAVES A RECORDAR</a:t>
            </a:r>
          </a:p>
        </p:txBody>
      </p:sp>
      <p:sp>
        <p:nvSpPr>
          <p:cNvPr id="10" name="6 Cheurón"/>
          <p:cNvSpPr/>
          <p:nvPr/>
        </p:nvSpPr>
        <p:spPr>
          <a:xfrm>
            <a:off x="681769" y="694057"/>
            <a:ext cx="371476" cy="673004"/>
          </a:xfrm>
          <a:prstGeom prst="chevron">
            <a:avLst>
              <a:gd name="adj" fmla="val 60228"/>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Rectángulo redondeado 8"/>
          <p:cNvSpPr/>
          <p:nvPr/>
        </p:nvSpPr>
        <p:spPr>
          <a:xfrm>
            <a:off x="341194" y="1772214"/>
            <a:ext cx="8475259" cy="109281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buFont typeface="Wingdings" pitchFamily="2" charset="2"/>
              <a:buChar char="ü"/>
            </a:pPr>
            <a:r>
              <a:rPr lang="es-CO" dirty="0">
                <a:solidFill>
                  <a:schemeClr val="tx2">
                    <a:lumMod val="75000"/>
                  </a:schemeClr>
                </a:solidFill>
              </a:rPr>
              <a:t>Activar el protocolo de atención correspondiente, una vez se identifique amenaza o vulneración de los derechos humanos, sexuales y reproductivos de los NNA</a:t>
            </a:r>
          </a:p>
        </p:txBody>
      </p:sp>
      <p:sp>
        <p:nvSpPr>
          <p:cNvPr id="11" name="Rectángulo redondeado 8"/>
          <p:cNvSpPr/>
          <p:nvPr/>
        </p:nvSpPr>
        <p:spPr>
          <a:xfrm>
            <a:off x="867507" y="2955842"/>
            <a:ext cx="7954762" cy="1037230"/>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buFont typeface="Wingdings" pitchFamily="2" charset="2"/>
              <a:buChar char="ü"/>
            </a:pPr>
            <a:r>
              <a:rPr lang="es-CO" dirty="0">
                <a:solidFill>
                  <a:schemeClr val="tx2">
                    <a:lumMod val="75000"/>
                  </a:schemeClr>
                </a:solidFill>
              </a:rPr>
              <a:t>Poner en conocimiento ante las autoridades competentes las situaciones de presunta amenaza o vulneración de derechos de los NNA.</a:t>
            </a:r>
          </a:p>
        </p:txBody>
      </p:sp>
      <p:sp>
        <p:nvSpPr>
          <p:cNvPr id="12" name="Rectángulo redondeado 8"/>
          <p:cNvSpPr/>
          <p:nvPr/>
        </p:nvSpPr>
        <p:spPr>
          <a:xfrm>
            <a:off x="1282890" y="4105525"/>
            <a:ext cx="7535931" cy="1066975"/>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buFont typeface="Wingdings" pitchFamily="2" charset="2"/>
              <a:buChar char="ü"/>
            </a:pPr>
            <a:r>
              <a:rPr lang="es-CO" dirty="0">
                <a:solidFill>
                  <a:schemeClr val="tx2">
                    <a:lumMod val="75000"/>
                  </a:schemeClr>
                </a:solidFill>
              </a:rPr>
              <a:t>Documentar las gestiones y actuaciones adelantadas por el establecimiento educativo y por las entidades encargadas de atender el caso, para el seguimiento y cierre correspondiente.</a:t>
            </a:r>
          </a:p>
        </p:txBody>
      </p:sp>
      <p:sp>
        <p:nvSpPr>
          <p:cNvPr id="9" name="Rectángulo redondeado 8"/>
          <p:cNvSpPr/>
          <p:nvPr/>
        </p:nvSpPr>
        <p:spPr>
          <a:xfrm>
            <a:off x="1746913" y="5304587"/>
            <a:ext cx="7075356" cy="946567"/>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gn="just">
              <a:buFont typeface="Wingdings" pitchFamily="2" charset="2"/>
              <a:buChar char="ü"/>
            </a:pPr>
            <a:r>
              <a:rPr lang="es-CO" dirty="0">
                <a:solidFill>
                  <a:schemeClr val="tx2">
                    <a:lumMod val="75000"/>
                  </a:schemeClr>
                </a:solidFill>
              </a:rPr>
              <a:t>Adoptar acciones de promoción y prevención como resultado del análisis y evaluación de las situaciones reportadas.</a:t>
            </a:r>
          </a:p>
        </p:txBody>
      </p:sp>
    </p:spTree>
    <p:extLst>
      <p:ext uri="{BB962C8B-B14F-4D97-AF65-F5344CB8AC3E}">
        <p14:creationId xmlns:p14="http://schemas.microsoft.com/office/powerpoint/2010/main" val="845502834"/>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8 Pentágono"/>
          <p:cNvSpPr/>
          <p:nvPr/>
        </p:nvSpPr>
        <p:spPr>
          <a:xfrm rot="5400000">
            <a:off x="4421067" y="1445075"/>
            <a:ext cx="356467" cy="8553367"/>
          </a:xfrm>
          <a:prstGeom prst="homePlate">
            <a:avLst>
              <a:gd name="adj" fmla="val 66985"/>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9 CuadroTexto"/>
          <p:cNvSpPr txBox="1"/>
          <p:nvPr/>
        </p:nvSpPr>
        <p:spPr>
          <a:xfrm>
            <a:off x="898635" y="5975133"/>
            <a:ext cx="7567448" cy="677108"/>
          </a:xfrm>
          <a:prstGeom prst="rect">
            <a:avLst/>
          </a:prstGeom>
          <a:noFill/>
        </p:spPr>
        <p:txBody>
          <a:bodyPr wrap="square" rtlCol="0">
            <a:spAutoFit/>
          </a:bodyPr>
          <a:lstStyle/>
          <a:p>
            <a:pPr algn="ctr"/>
            <a:r>
              <a:rPr lang="es-CO" sz="2000" b="1" dirty="0">
                <a:solidFill>
                  <a:srgbClr val="29486D"/>
                </a:solidFill>
              </a:rPr>
              <a:t>Planeación institucional</a:t>
            </a:r>
          </a:p>
          <a:p>
            <a:pPr algn="ctr"/>
            <a:r>
              <a:rPr lang="es-CO" dirty="0">
                <a:solidFill>
                  <a:srgbClr val="29486D"/>
                </a:solidFill>
              </a:rPr>
              <a:t>PEI; Plan de mejoramiento institucional; Plan de convivencia escolar</a:t>
            </a:r>
            <a:endParaRPr lang="en-US" dirty="0">
              <a:solidFill>
                <a:srgbClr val="29486D"/>
              </a:solidFill>
            </a:endParaRPr>
          </a:p>
        </p:txBody>
      </p:sp>
      <p:sp>
        <p:nvSpPr>
          <p:cNvPr id="11" name="10 Rectángulo"/>
          <p:cNvSpPr/>
          <p:nvPr/>
        </p:nvSpPr>
        <p:spPr>
          <a:xfrm>
            <a:off x="1210266" y="886538"/>
            <a:ext cx="1952266" cy="369332"/>
          </a:xfrm>
          <a:prstGeom prst="rect">
            <a:avLst/>
          </a:prstGeom>
        </p:spPr>
        <p:txBody>
          <a:bodyPr wrap="none">
            <a:spAutoFit/>
          </a:bodyPr>
          <a:lstStyle/>
          <a:p>
            <a:r>
              <a:rPr lang="es-CO" b="1" dirty="0">
                <a:solidFill>
                  <a:schemeClr val="accent1">
                    <a:lumMod val="50000"/>
                  </a:schemeClr>
                </a:solidFill>
              </a:rPr>
              <a:t>Ley 1620 de 2013 </a:t>
            </a:r>
            <a:endParaRPr lang="en-US" dirty="0"/>
          </a:p>
        </p:txBody>
      </p:sp>
      <p:sp>
        <p:nvSpPr>
          <p:cNvPr id="12" name="11 Rectángulo"/>
          <p:cNvSpPr/>
          <p:nvPr/>
        </p:nvSpPr>
        <p:spPr>
          <a:xfrm>
            <a:off x="6011376" y="891005"/>
            <a:ext cx="1903456" cy="369332"/>
          </a:xfrm>
          <a:prstGeom prst="rect">
            <a:avLst/>
          </a:prstGeom>
        </p:spPr>
        <p:txBody>
          <a:bodyPr wrap="square">
            <a:spAutoFit/>
          </a:bodyPr>
          <a:lstStyle/>
          <a:p>
            <a:pPr algn="ctr"/>
            <a:r>
              <a:rPr lang="es-CO" b="1" dirty="0">
                <a:solidFill>
                  <a:schemeClr val="accent1">
                    <a:lumMod val="50000"/>
                  </a:schemeClr>
                </a:solidFill>
              </a:rPr>
              <a:t>Ley 1732 de 2014 </a:t>
            </a:r>
            <a:endParaRPr lang="en-US" dirty="0"/>
          </a:p>
        </p:txBody>
      </p:sp>
      <p:sp>
        <p:nvSpPr>
          <p:cNvPr id="13" name="12 Flecha izquierda y derecha"/>
          <p:cNvSpPr/>
          <p:nvPr/>
        </p:nvSpPr>
        <p:spPr>
          <a:xfrm>
            <a:off x="4237718" y="2727441"/>
            <a:ext cx="624342" cy="882869"/>
          </a:xfrm>
          <a:prstGeom prst="leftRightArrow">
            <a:avLst>
              <a:gd name="adj1" fmla="val 42857"/>
              <a:gd name="adj2" fmla="val 27493"/>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ángulo 8"/>
          <p:cNvSpPr>
            <a:spLocks noChangeArrowheads="1"/>
          </p:cNvSpPr>
          <p:nvPr/>
        </p:nvSpPr>
        <p:spPr bwMode="auto">
          <a:xfrm>
            <a:off x="163402" y="114174"/>
            <a:ext cx="8712582"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p>
            <a:pPr defTabSz="457198" eaLnBrk="1" hangingPunct="1">
              <a:spcBef>
                <a:spcPct val="20000"/>
              </a:spcBef>
              <a:buFont typeface="Arial"/>
              <a:buNone/>
            </a:pPr>
            <a:r>
              <a:rPr lang="es-ES" altLang="es-CO" sz="2800" b="1" dirty="0">
                <a:solidFill>
                  <a:srgbClr val="254061"/>
                </a:solidFill>
                <a:latin typeface="Berlin Sans FB Demi" pitchFamily="34" charset="0"/>
                <a:cs typeface="Aharoni" pitchFamily="2" charset="-79"/>
              </a:rPr>
              <a:t>Articulación Convivencia Escolar – Cátedra de la Paz</a:t>
            </a:r>
            <a:endParaRPr lang="es-ES_tradnl" altLang="es-CO" sz="2800" b="1" dirty="0">
              <a:solidFill>
                <a:srgbClr val="254061"/>
              </a:solidFill>
              <a:latin typeface="Berlin Sans FB Demi" pitchFamily="34" charset="0"/>
              <a:cs typeface="Aharoni" pitchFamily="2" charset="-79"/>
            </a:endParaRPr>
          </a:p>
        </p:txBody>
      </p:sp>
      <p:sp>
        <p:nvSpPr>
          <p:cNvPr id="15" name="14 Redondear rectángulo de esquina diagonal"/>
          <p:cNvSpPr/>
          <p:nvPr/>
        </p:nvSpPr>
        <p:spPr>
          <a:xfrm>
            <a:off x="163403" y="1213039"/>
            <a:ext cx="4045992" cy="4245924"/>
          </a:xfrm>
          <a:prstGeom prst="round2DiagRect">
            <a:avLst>
              <a:gd name="adj1" fmla="val 11272"/>
              <a:gd name="adj2" fmla="val 0"/>
            </a:avLst>
          </a:prstGeom>
          <a:noFill/>
        </p:spPr>
        <p:style>
          <a:lnRef idx="2">
            <a:schemeClr val="accent1"/>
          </a:lnRef>
          <a:fillRef idx="1">
            <a:schemeClr val="lt1"/>
          </a:fillRef>
          <a:effectRef idx="0">
            <a:schemeClr val="accent1"/>
          </a:effectRef>
          <a:fontRef idx="minor">
            <a:schemeClr val="dk1"/>
          </a:fontRef>
        </p:style>
        <p:txBody>
          <a:bodyPr rtlCol="0" anchor="ctr"/>
          <a:lstStyle/>
          <a:p>
            <a:pPr algn="just"/>
            <a:r>
              <a:rPr lang="es-CO" sz="1700" b="1" dirty="0">
                <a:solidFill>
                  <a:schemeClr val="accent1">
                    <a:lumMod val="50000"/>
                  </a:schemeClr>
                </a:solidFill>
              </a:rPr>
              <a:t>Por la cual se crea el Sistema Nacional de Convivencia Escolar y Formación para el Ejercicio de los Derechos Humanos, la Educación para la Sexualidad y la Prevención y Mitigación de la Violencia Escolar.</a:t>
            </a:r>
          </a:p>
          <a:p>
            <a:endParaRPr lang="es-CO" sz="1600" dirty="0">
              <a:solidFill>
                <a:schemeClr val="accent1">
                  <a:lumMod val="50000"/>
                </a:schemeClr>
              </a:solidFill>
            </a:endParaRPr>
          </a:p>
          <a:p>
            <a:pPr marL="285750" indent="-285750">
              <a:buFont typeface="Arial" pitchFamily="34" charset="0"/>
              <a:buChar char="•"/>
            </a:pPr>
            <a:r>
              <a:rPr lang="es-CO" sz="1600" dirty="0">
                <a:solidFill>
                  <a:schemeClr val="accent1">
                    <a:lumMod val="50000"/>
                  </a:schemeClr>
                </a:solidFill>
              </a:rPr>
              <a:t>Desarrollo de </a:t>
            </a:r>
            <a:r>
              <a:rPr lang="es-CO" sz="1600" dirty="0">
                <a:solidFill>
                  <a:srgbClr val="0070C0"/>
                </a:solidFill>
              </a:rPr>
              <a:t>competencias ciudadanas</a:t>
            </a:r>
          </a:p>
          <a:p>
            <a:pPr marL="285750" indent="-285750">
              <a:buFont typeface="Arial" pitchFamily="34" charset="0"/>
              <a:buChar char="•"/>
            </a:pPr>
            <a:r>
              <a:rPr lang="es-CO" sz="1600" dirty="0">
                <a:solidFill>
                  <a:schemeClr val="accent1">
                    <a:lumMod val="50000"/>
                  </a:schemeClr>
                </a:solidFill>
              </a:rPr>
              <a:t>Promoción y fortalecimiento de la convivencia escolar</a:t>
            </a:r>
          </a:p>
          <a:p>
            <a:pPr marL="285750" indent="-285750">
              <a:buFont typeface="Arial" pitchFamily="34" charset="0"/>
              <a:buChar char="•"/>
            </a:pPr>
            <a:r>
              <a:rPr lang="es-CO" sz="1600" dirty="0">
                <a:solidFill>
                  <a:schemeClr val="accent1">
                    <a:lumMod val="50000"/>
                  </a:schemeClr>
                </a:solidFill>
              </a:rPr>
              <a:t>Ejercicio de los </a:t>
            </a:r>
            <a:r>
              <a:rPr lang="es-CO" sz="1600" dirty="0">
                <a:solidFill>
                  <a:srgbClr val="0070C0"/>
                </a:solidFill>
              </a:rPr>
              <a:t>derechos humanos</a:t>
            </a:r>
            <a:r>
              <a:rPr lang="es-CO" sz="1600" dirty="0">
                <a:solidFill>
                  <a:schemeClr val="accent1">
                    <a:lumMod val="50000"/>
                  </a:schemeClr>
                </a:solidFill>
              </a:rPr>
              <a:t>, sexuales y reproductivos</a:t>
            </a:r>
          </a:p>
          <a:p>
            <a:pPr marL="285750" indent="-285750">
              <a:buFont typeface="Arial" pitchFamily="34" charset="0"/>
              <a:buChar char="•"/>
            </a:pPr>
            <a:r>
              <a:rPr lang="es-CO" sz="1600" dirty="0">
                <a:solidFill>
                  <a:srgbClr val="0070C0"/>
                </a:solidFill>
              </a:rPr>
              <a:t>Prevención y mitigación de la violencia escolar</a:t>
            </a:r>
          </a:p>
          <a:p>
            <a:pPr marL="285750" indent="-285750">
              <a:buFont typeface="Arial" pitchFamily="34" charset="0"/>
              <a:buChar char="•"/>
            </a:pPr>
            <a:r>
              <a:rPr lang="es-CO" sz="1600" dirty="0">
                <a:solidFill>
                  <a:schemeClr val="accent1">
                    <a:lumMod val="50000"/>
                  </a:schemeClr>
                </a:solidFill>
              </a:rPr>
              <a:t>Prevención del embarazo en la adolescencia</a:t>
            </a:r>
          </a:p>
        </p:txBody>
      </p:sp>
      <p:sp>
        <p:nvSpPr>
          <p:cNvPr id="16" name="15 Redondear rectángulo de esquina diagonal"/>
          <p:cNvSpPr/>
          <p:nvPr/>
        </p:nvSpPr>
        <p:spPr>
          <a:xfrm>
            <a:off x="4882056" y="1218771"/>
            <a:ext cx="4162097" cy="4245924"/>
          </a:xfrm>
          <a:prstGeom prst="round2DiagRect">
            <a:avLst>
              <a:gd name="adj1" fmla="val 11272"/>
              <a:gd name="adj2" fmla="val 0"/>
            </a:avLst>
          </a:prstGeom>
          <a:noFill/>
        </p:spPr>
        <p:style>
          <a:lnRef idx="2">
            <a:schemeClr val="accent1"/>
          </a:lnRef>
          <a:fillRef idx="1">
            <a:schemeClr val="lt1"/>
          </a:fillRef>
          <a:effectRef idx="0">
            <a:schemeClr val="accent1"/>
          </a:effectRef>
          <a:fontRef idx="minor">
            <a:schemeClr val="dk1"/>
          </a:fontRef>
        </p:style>
        <p:txBody>
          <a:bodyPr rtlCol="0" anchor="ctr"/>
          <a:lstStyle/>
          <a:p>
            <a:r>
              <a:rPr lang="es-CO" sz="1700" b="1" dirty="0">
                <a:solidFill>
                  <a:schemeClr val="accent1">
                    <a:lumMod val="50000"/>
                  </a:schemeClr>
                </a:solidFill>
              </a:rPr>
              <a:t>Por la cual se establece la Cátedra de la Paz  en todas las instituciones educativas del país.</a:t>
            </a:r>
          </a:p>
          <a:p>
            <a:endParaRPr lang="es-CO" sz="1600" dirty="0">
              <a:solidFill>
                <a:schemeClr val="accent1">
                  <a:lumMod val="50000"/>
                </a:schemeClr>
              </a:solidFill>
            </a:endParaRPr>
          </a:p>
          <a:p>
            <a:pPr marL="285750" indent="-285750">
              <a:buFont typeface="Arial" pitchFamily="34" charset="0"/>
              <a:buChar char="•"/>
            </a:pPr>
            <a:r>
              <a:rPr lang="es-CO" sz="1600" dirty="0">
                <a:solidFill>
                  <a:schemeClr val="accent1">
                    <a:lumMod val="50000"/>
                  </a:schemeClr>
                </a:solidFill>
              </a:rPr>
              <a:t>Cultura de la paz:  </a:t>
            </a:r>
            <a:r>
              <a:rPr lang="es-CO" sz="1600" dirty="0">
                <a:solidFill>
                  <a:srgbClr val="0070C0"/>
                </a:solidFill>
              </a:rPr>
              <a:t>valores ciudadanos</a:t>
            </a:r>
            <a:r>
              <a:rPr lang="es-CO" sz="1600" dirty="0">
                <a:solidFill>
                  <a:schemeClr val="accent1">
                    <a:lumMod val="50000"/>
                  </a:schemeClr>
                </a:solidFill>
              </a:rPr>
              <a:t>, </a:t>
            </a:r>
            <a:r>
              <a:rPr lang="es-CO" sz="1600" dirty="0">
                <a:solidFill>
                  <a:srgbClr val="0070C0"/>
                </a:solidFill>
              </a:rPr>
              <a:t>Derechos Humanos</a:t>
            </a:r>
            <a:r>
              <a:rPr lang="es-CO" sz="1600" dirty="0">
                <a:solidFill>
                  <a:schemeClr val="accent1">
                    <a:lumMod val="50000"/>
                  </a:schemeClr>
                </a:solidFill>
              </a:rPr>
              <a:t>, Derecho Internacional Humanitario, participación democrática, </a:t>
            </a:r>
            <a:r>
              <a:rPr lang="es-CO" sz="1600" dirty="0">
                <a:solidFill>
                  <a:srgbClr val="0070C0"/>
                </a:solidFill>
              </a:rPr>
              <a:t>prevención de la violencia y resolución pacífica de conflictos</a:t>
            </a:r>
          </a:p>
          <a:p>
            <a:pPr marL="285750" indent="-285750">
              <a:buFont typeface="Arial" pitchFamily="34" charset="0"/>
              <a:buChar char="•"/>
            </a:pPr>
            <a:r>
              <a:rPr lang="es-CO" sz="1600" dirty="0">
                <a:solidFill>
                  <a:schemeClr val="accent1">
                    <a:lumMod val="50000"/>
                  </a:schemeClr>
                </a:solidFill>
              </a:rPr>
              <a:t>Educación para la paz: </a:t>
            </a:r>
            <a:r>
              <a:rPr lang="es-ES" sz="1600" dirty="0">
                <a:solidFill>
                  <a:schemeClr val="accent1">
                    <a:lumMod val="50000"/>
                  </a:schemeClr>
                </a:solidFill>
              </a:rPr>
              <a:t>apropiación de conocimientos y </a:t>
            </a:r>
            <a:r>
              <a:rPr lang="es-ES" sz="1600" dirty="0">
                <a:solidFill>
                  <a:srgbClr val="0070C0"/>
                </a:solidFill>
              </a:rPr>
              <a:t>competencias ciudadanas</a:t>
            </a:r>
          </a:p>
          <a:p>
            <a:pPr marL="285750" indent="-285750">
              <a:buFont typeface="Arial" pitchFamily="34" charset="0"/>
              <a:buChar char="•"/>
            </a:pPr>
            <a:r>
              <a:rPr lang="es-ES" sz="1600" dirty="0">
                <a:solidFill>
                  <a:schemeClr val="accent1">
                    <a:lumMod val="50000"/>
                  </a:schemeClr>
                </a:solidFill>
              </a:rPr>
              <a:t>Desarrollo sostenible: crecimiento económico, elevación de la calidad de la vida y al bienestar social; recursos naturales; ambiente</a:t>
            </a:r>
            <a:endParaRPr lang="es-CO" sz="1600" dirty="0">
              <a:solidFill>
                <a:schemeClr val="accent1">
                  <a:lumMod val="50000"/>
                </a:schemeClr>
              </a:solidFill>
            </a:endParaRPr>
          </a:p>
        </p:txBody>
      </p:sp>
    </p:spTree>
    <p:extLst>
      <p:ext uri="{BB962C8B-B14F-4D97-AF65-F5344CB8AC3E}">
        <p14:creationId xmlns:p14="http://schemas.microsoft.com/office/powerpoint/2010/main" val="20916532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7902697" y="2202639"/>
            <a:ext cx="1208485" cy="407798"/>
          </a:xfrm>
          <a:prstGeom prst="roundRect">
            <a:avLst/>
          </a:prstGeom>
          <a:solidFill>
            <a:srgbClr val="00B0F0"/>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pic>
        <p:nvPicPr>
          <p:cNvPr id="20" name="Imagen 19" descr="redatint-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5" y="1270172"/>
            <a:ext cx="4842689" cy="1652384"/>
          </a:xfrm>
          <a:prstGeom prst="rect">
            <a:avLst/>
          </a:prstGeom>
        </p:spPr>
      </p:pic>
      <p:sp>
        <p:nvSpPr>
          <p:cNvPr id="3" name="Triángulo 2"/>
          <p:cNvSpPr/>
          <p:nvPr/>
        </p:nvSpPr>
        <p:spPr>
          <a:xfrm rot="5400000">
            <a:off x="4659486" y="2268243"/>
            <a:ext cx="206010" cy="17759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CuadroTexto 3"/>
          <p:cNvSpPr txBox="1"/>
          <p:nvPr/>
        </p:nvSpPr>
        <p:spPr>
          <a:xfrm>
            <a:off x="4806071" y="2184612"/>
            <a:ext cx="1518634" cy="338554"/>
          </a:xfrm>
          <a:prstGeom prst="rect">
            <a:avLst/>
          </a:prstGeom>
          <a:noFill/>
        </p:spPr>
        <p:txBody>
          <a:bodyPr wrap="square" rtlCol="0">
            <a:spAutoFit/>
          </a:bodyPr>
          <a:lstStyle/>
          <a:p>
            <a:r>
              <a:rPr lang="es-ES" sz="1600" dirty="0">
                <a:solidFill>
                  <a:schemeClr val="tx2"/>
                </a:solidFill>
                <a:latin typeface="Arial Rounded MT Bold" panose="020F0704030504030204" pitchFamily="34" charset="0"/>
              </a:rPr>
              <a:t>E</a:t>
            </a:r>
            <a:r>
              <a:rPr lang="es-CO" sz="1600" dirty="0">
                <a:solidFill>
                  <a:schemeClr val="tx2"/>
                </a:solidFill>
                <a:latin typeface="Arial Rounded MT Bold" panose="020F0704030504030204" pitchFamily="34" charset="0"/>
              </a:rPr>
              <a:t>strategias</a:t>
            </a:r>
          </a:p>
        </p:txBody>
      </p:sp>
      <p:pic>
        <p:nvPicPr>
          <p:cNvPr id="5" name="Imagen 4" descr="graficos-ruta-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87" y="3146928"/>
            <a:ext cx="2237232" cy="810768"/>
          </a:xfrm>
          <a:prstGeom prst="rect">
            <a:avLst/>
          </a:prstGeom>
        </p:spPr>
      </p:pic>
      <p:pic>
        <p:nvPicPr>
          <p:cNvPr id="7" name="Imagen 6" descr="graficos-ruta-2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02" y="4173375"/>
            <a:ext cx="5474156" cy="1443653"/>
          </a:xfrm>
          <a:prstGeom prst="rect">
            <a:avLst/>
          </a:prstGeom>
        </p:spPr>
      </p:pic>
      <p:pic>
        <p:nvPicPr>
          <p:cNvPr id="12" name="Imagen 11" descr="graficos-ruta-2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7880" y="3798992"/>
            <a:ext cx="1353312" cy="463296"/>
          </a:xfrm>
          <a:prstGeom prst="rect">
            <a:avLst/>
          </a:prstGeom>
        </p:spPr>
      </p:pic>
      <p:sp>
        <p:nvSpPr>
          <p:cNvPr id="16" name="CuadroTexto 15"/>
          <p:cNvSpPr txBox="1"/>
          <p:nvPr/>
        </p:nvSpPr>
        <p:spPr>
          <a:xfrm>
            <a:off x="6117634" y="2140211"/>
            <a:ext cx="1740658" cy="584775"/>
          </a:xfrm>
          <a:prstGeom prst="rect">
            <a:avLst/>
          </a:prstGeom>
          <a:noFill/>
        </p:spPr>
        <p:txBody>
          <a:bodyPr wrap="square" rtlCol="0">
            <a:spAutoFit/>
          </a:bodyPr>
          <a:lstStyle/>
          <a:p>
            <a:pPr algn="ctr"/>
            <a:r>
              <a:rPr lang="es-CO" sz="1600" dirty="0">
                <a:solidFill>
                  <a:schemeClr val="tx2"/>
                </a:solidFill>
                <a:latin typeface="Arial Rounded MT Bold" panose="020F0704030504030204" pitchFamily="34" charset="0"/>
              </a:rPr>
              <a:t>Acciones pedagógicas </a:t>
            </a:r>
            <a:endParaRPr lang="es-ES" sz="1600" dirty="0"/>
          </a:p>
        </p:txBody>
      </p:sp>
      <p:sp>
        <p:nvSpPr>
          <p:cNvPr id="17" name="CuadroTexto 16"/>
          <p:cNvSpPr txBox="1"/>
          <p:nvPr/>
        </p:nvSpPr>
        <p:spPr>
          <a:xfrm>
            <a:off x="7902697" y="2229935"/>
            <a:ext cx="1344346" cy="338554"/>
          </a:xfrm>
          <a:prstGeom prst="rect">
            <a:avLst/>
          </a:prstGeom>
          <a:noFill/>
        </p:spPr>
        <p:txBody>
          <a:bodyPr wrap="square" rtlCol="0">
            <a:spAutoFit/>
          </a:bodyPr>
          <a:lstStyle/>
          <a:p>
            <a:r>
              <a:rPr lang="es-CO" sz="1600" dirty="0">
                <a:solidFill>
                  <a:schemeClr val="bg1"/>
                </a:solidFill>
                <a:latin typeface="Arial Rounded MT Bold" panose="020F0704030504030204" pitchFamily="34" charset="0"/>
              </a:rPr>
              <a:t>Protocolos</a:t>
            </a:r>
            <a:endParaRPr lang="es-ES" sz="1600" dirty="0">
              <a:solidFill>
                <a:schemeClr val="bg1"/>
              </a:solidFill>
            </a:endParaRPr>
          </a:p>
        </p:txBody>
      </p:sp>
      <p:pic>
        <p:nvPicPr>
          <p:cNvPr id="18" name="Imagen 17" descr="flecha-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154" y="2859213"/>
            <a:ext cx="536448" cy="280416"/>
          </a:xfrm>
          <a:prstGeom prst="rect">
            <a:avLst/>
          </a:prstGeom>
        </p:spPr>
      </p:pic>
      <p:pic>
        <p:nvPicPr>
          <p:cNvPr id="26" name="Imagen 25" descr="mas-1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8099" y="2229935"/>
            <a:ext cx="277154" cy="287052"/>
          </a:xfrm>
          <a:prstGeom prst="rect">
            <a:avLst/>
          </a:prstGeom>
        </p:spPr>
      </p:pic>
      <p:pic>
        <p:nvPicPr>
          <p:cNvPr id="27" name="Imagen 26" descr="mas-1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8899" y="2229935"/>
            <a:ext cx="277154" cy="287052"/>
          </a:xfrm>
          <a:prstGeom prst="rect">
            <a:avLst/>
          </a:prstGeom>
        </p:spPr>
      </p:pic>
      <p:sp>
        <p:nvSpPr>
          <p:cNvPr id="28" name="CuadroTexto 27"/>
          <p:cNvSpPr txBox="1"/>
          <p:nvPr/>
        </p:nvSpPr>
        <p:spPr>
          <a:xfrm>
            <a:off x="6063042" y="2974982"/>
            <a:ext cx="1740658" cy="338554"/>
          </a:xfrm>
          <a:prstGeom prst="rect">
            <a:avLst/>
          </a:prstGeom>
          <a:noFill/>
        </p:spPr>
        <p:txBody>
          <a:bodyPr wrap="square" rtlCol="0">
            <a:spAutoFit/>
          </a:bodyPr>
          <a:lstStyle/>
          <a:p>
            <a:pPr algn="ctr"/>
            <a:r>
              <a:rPr lang="es-CO" sz="1600" dirty="0">
                <a:solidFill>
                  <a:schemeClr val="tx2"/>
                </a:solidFill>
                <a:latin typeface="Arial Rounded MT Bold" panose="020F0704030504030204" pitchFamily="34" charset="0"/>
              </a:rPr>
              <a:t>DEFINE</a:t>
            </a:r>
            <a:r>
              <a:rPr lang="es-CO" sz="1400" dirty="0">
                <a:solidFill>
                  <a:schemeClr val="tx2"/>
                </a:solidFill>
                <a:latin typeface="Arial Rounded MT Bold" panose="020F0704030504030204" pitchFamily="34" charset="0"/>
              </a:rPr>
              <a:t> </a:t>
            </a:r>
            <a:endParaRPr lang="es-ES" sz="1400" dirty="0"/>
          </a:p>
        </p:txBody>
      </p:sp>
      <p:sp>
        <p:nvSpPr>
          <p:cNvPr id="29" name="CuadroTexto 28"/>
          <p:cNvSpPr txBox="1"/>
          <p:nvPr/>
        </p:nvSpPr>
        <p:spPr>
          <a:xfrm>
            <a:off x="5985924" y="3614380"/>
            <a:ext cx="2148139" cy="584775"/>
          </a:xfrm>
          <a:prstGeom prst="rect">
            <a:avLst/>
          </a:prstGeom>
          <a:noFill/>
        </p:spPr>
        <p:txBody>
          <a:bodyPr wrap="square" rtlCol="0">
            <a:spAutoFit/>
          </a:bodyPr>
          <a:lstStyle/>
          <a:p>
            <a:pPr algn="ctr"/>
            <a:r>
              <a:rPr lang="es-ES_tradnl" sz="1600" dirty="0">
                <a:solidFill>
                  <a:schemeClr val="tx2"/>
                </a:solidFill>
                <a:latin typeface="Arial Rounded MT Bold" panose="020F0704030504030204" pitchFamily="34" charset="0"/>
              </a:rPr>
              <a:t>Roles y responsabilidades</a:t>
            </a:r>
            <a:endParaRPr lang="es-CO" sz="1600" dirty="0">
              <a:solidFill>
                <a:schemeClr val="tx2"/>
              </a:solidFill>
              <a:latin typeface="Arial Rounded MT Bold" panose="020F0704030504030204" pitchFamily="34" charset="0"/>
            </a:endParaRPr>
          </a:p>
        </p:txBody>
      </p:sp>
      <p:sp>
        <p:nvSpPr>
          <p:cNvPr id="30" name="CuadroTexto 29"/>
          <p:cNvSpPr txBox="1"/>
          <p:nvPr/>
        </p:nvSpPr>
        <p:spPr>
          <a:xfrm>
            <a:off x="6054165" y="4298181"/>
            <a:ext cx="1793940" cy="584775"/>
          </a:xfrm>
          <a:prstGeom prst="rect">
            <a:avLst/>
          </a:prstGeom>
          <a:noFill/>
        </p:spPr>
        <p:txBody>
          <a:bodyPr wrap="square" rtlCol="0">
            <a:spAutoFit/>
          </a:bodyPr>
          <a:lstStyle/>
          <a:p>
            <a:pPr algn="ctr"/>
            <a:r>
              <a:rPr lang="es-ES_tradnl" sz="1600" dirty="0">
                <a:solidFill>
                  <a:schemeClr val="tx2"/>
                </a:solidFill>
                <a:latin typeface="Arial Rounded MT Bold" panose="020F0704030504030204" pitchFamily="34" charset="0"/>
              </a:rPr>
              <a:t>C</a:t>
            </a:r>
            <a:r>
              <a:rPr lang="es-ES" sz="1600" dirty="0">
                <a:solidFill>
                  <a:schemeClr val="tx2"/>
                </a:solidFill>
                <a:latin typeface="Arial Rounded MT Bold" panose="020F0704030504030204" pitchFamily="34" charset="0"/>
              </a:rPr>
              <a:t>o</a:t>
            </a:r>
            <a:r>
              <a:rPr lang="es-ES_tradnl" sz="1600" dirty="0">
                <a:solidFill>
                  <a:schemeClr val="tx2"/>
                </a:solidFill>
                <a:latin typeface="Arial Rounded MT Bold" panose="020F0704030504030204" pitchFamily="34" charset="0"/>
              </a:rPr>
              <a:t>nsecuencias de la situación</a:t>
            </a:r>
            <a:endParaRPr lang="es-CO" sz="1600" dirty="0">
              <a:solidFill>
                <a:schemeClr val="tx2"/>
              </a:solidFill>
              <a:latin typeface="Arial Rounded MT Bold" panose="020F0704030504030204" pitchFamily="34" charset="0"/>
            </a:endParaRPr>
          </a:p>
        </p:txBody>
      </p:sp>
      <p:sp>
        <p:nvSpPr>
          <p:cNvPr id="31" name="CuadroTexto 30"/>
          <p:cNvSpPr txBox="1"/>
          <p:nvPr/>
        </p:nvSpPr>
        <p:spPr>
          <a:xfrm>
            <a:off x="6054165" y="4981983"/>
            <a:ext cx="1793940" cy="584775"/>
          </a:xfrm>
          <a:prstGeom prst="rect">
            <a:avLst/>
          </a:prstGeom>
          <a:noFill/>
        </p:spPr>
        <p:txBody>
          <a:bodyPr wrap="square" rtlCol="0">
            <a:spAutoFit/>
          </a:bodyPr>
          <a:lstStyle/>
          <a:p>
            <a:pPr algn="ctr"/>
            <a:r>
              <a:rPr lang="es-ES_tradnl" sz="1600" dirty="0">
                <a:solidFill>
                  <a:schemeClr val="tx2"/>
                </a:solidFill>
                <a:latin typeface="Arial Rounded MT Bold" panose="020F0704030504030204" pitchFamily="34" charset="0"/>
              </a:rPr>
              <a:t>Ruta Intersectorial </a:t>
            </a:r>
            <a:endParaRPr lang="es-CO" sz="1600" dirty="0">
              <a:solidFill>
                <a:schemeClr val="tx2"/>
              </a:solidFill>
              <a:latin typeface="Arial Rounded MT Bold" panose="020F0704030504030204" pitchFamily="34" charset="0"/>
            </a:endParaRPr>
          </a:p>
        </p:txBody>
      </p:sp>
      <p:pic>
        <p:nvPicPr>
          <p:cNvPr id="32" name="Imagen 31" descr="flecha-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8442" y="3294359"/>
            <a:ext cx="536448" cy="280416"/>
          </a:xfrm>
          <a:prstGeom prst="rect">
            <a:avLst/>
          </a:prstGeom>
        </p:spPr>
      </p:pic>
      <p:pic>
        <p:nvPicPr>
          <p:cNvPr id="33" name="Imagen 32" descr="flecha-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9858" y="2859213"/>
            <a:ext cx="536448" cy="280416"/>
          </a:xfrm>
          <a:prstGeom prst="rect">
            <a:avLst/>
          </a:prstGeom>
        </p:spPr>
      </p:pic>
      <p:pic>
        <p:nvPicPr>
          <p:cNvPr id="34" name="Imagen 33" descr="flecha-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6519" y="2859213"/>
            <a:ext cx="536448" cy="280416"/>
          </a:xfrm>
          <a:prstGeom prst="rect">
            <a:avLst/>
          </a:prstGeom>
        </p:spPr>
      </p:pic>
      <p:pic>
        <p:nvPicPr>
          <p:cNvPr id="35" name="Imagen 34" descr="flecha-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5223" y="2859213"/>
            <a:ext cx="536448" cy="280416"/>
          </a:xfrm>
          <a:prstGeom prst="rect">
            <a:avLst/>
          </a:prstGeom>
        </p:spPr>
      </p:pic>
      <p:pic>
        <p:nvPicPr>
          <p:cNvPr id="21" name="Imagen 20" descr="graficos-ruta-2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3922" y="3157848"/>
            <a:ext cx="2090928" cy="822960"/>
          </a:xfrm>
          <a:prstGeom prst="rect">
            <a:avLst/>
          </a:prstGeom>
        </p:spPr>
      </p:pic>
      <p:cxnSp>
        <p:nvCxnSpPr>
          <p:cNvPr id="38" name="Conector recto 37"/>
          <p:cNvCxnSpPr/>
          <p:nvPr/>
        </p:nvCxnSpPr>
        <p:spPr>
          <a:xfrm>
            <a:off x="2497652" y="2539771"/>
            <a:ext cx="0" cy="1294544"/>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41" name="Triángulo 2"/>
          <p:cNvSpPr/>
          <p:nvPr/>
        </p:nvSpPr>
        <p:spPr>
          <a:xfrm rot="5400000">
            <a:off x="1287559" y="2645535"/>
            <a:ext cx="113132" cy="975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2" name="Triángulo 2"/>
          <p:cNvSpPr/>
          <p:nvPr/>
        </p:nvSpPr>
        <p:spPr>
          <a:xfrm rot="5400000">
            <a:off x="3458104" y="2645535"/>
            <a:ext cx="113132" cy="9752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3" name="Triángulo 2"/>
          <p:cNvSpPr/>
          <p:nvPr/>
        </p:nvSpPr>
        <p:spPr>
          <a:xfrm rot="5400000">
            <a:off x="2487433" y="2630992"/>
            <a:ext cx="125480" cy="10817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44" name="Imagen 43" descr="flecha-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3277" y="3963995"/>
            <a:ext cx="409040" cy="213816"/>
          </a:xfrm>
          <a:prstGeom prst="rect">
            <a:avLst/>
          </a:prstGeom>
        </p:spPr>
      </p:pic>
      <p:pic>
        <p:nvPicPr>
          <p:cNvPr id="45" name="Imagen 44" descr="flecha-2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428" y="3963995"/>
            <a:ext cx="409040" cy="213816"/>
          </a:xfrm>
          <a:prstGeom prst="rect">
            <a:avLst/>
          </a:prstGeom>
        </p:spPr>
      </p:pic>
      <p:sp>
        <p:nvSpPr>
          <p:cNvPr id="36" name="Rectángulo 10"/>
          <p:cNvSpPr>
            <a:spLocks noChangeArrowheads="1"/>
          </p:cNvSpPr>
          <p:nvPr/>
        </p:nvSpPr>
        <p:spPr bwMode="auto">
          <a:xfrm>
            <a:off x="426597" y="197855"/>
            <a:ext cx="849903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s-CO" altLang="es-CO" sz="3000" b="1" dirty="0">
                <a:solidFill>
                  <a:srgbClr val="254061"/>
                </a:solidFill>
                <a:latin typeface="Berlin Sans FB Demi" pitchFamily="34" charset="0"/>
                <a:cs typeface="Aharoni" pitchFamily="2" charset="-79"/>
              </a:rPr>
              <a:t>SISTEMA DISTRITAL DE CONVIVENCIA ESCOLAR</a:t>
            </a:r>
          </a:p>
          <a:p>
            <a:pPr eaLnBrk="1" hangingPunct="1"/>
            <a:r>
              <a:rPr lang="es-ES" altLang="es-CO" sz="2000" b="1" dirty="0">
                <a:solidFill>
                  <a:schemeClr val="accent1">
                    <a:lumMod val="75000"/>
                  </a:schemeClr>
                </a:solidFill>
                <a:latin typeface="Berlin Sans FB Demi" pitchFamily="34" charset="0"/>
                <a:cs typeface="Aharoni" pitchFamily="2" charset="-79"/>
              </a:rPr>
              <a:t>Ruta de Atención Integral</a:t>
            </a:r>
            <a:endParaRPr lang="es-ES_tradnl" altLang="es-CO" sz="2000" b="1" dirty="0">
              <a:solidFill>
                <a:schemeClr val="accent1">
                  <a:lumMod val="75000"/>
                </a:schemeClr>
              </a:solidFill>
              <a:latin typeface="Berlin Sans FB Demi" pitchFamily="34" charset="0"/>
              <a:cs typeface="Aharoni" pitchFamily="2" charset="-79"/>
            </a:endParaRPr>
          </a:p>
        </p:txBody>
      </p:sp>
      <p:sp>
        <p:nvSpPr>
          <p:cNvPr id="37" name="Rectángulo 36"/>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39" name="Conector recto 38"/>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37379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8"/>
          <p:cNvSpPr>
            <a:spLocks noChangeArrowheads="1"/>
          </p:cNvSpPr>
          <p:nvPr/>
        </p:nvSpPr>
        <p:spPr bwMode="auto">
          <a:xfrm>
            <a:off x="210584" y="221536"/>
            <a:ext cx="80057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s-ES" altLang="es-CO" sz="3000" b="1" dirty="0">
                <a:solidFill>
                  <a:srgbClr val="254061"/>
                </a:solidFill>
                <a:latin typeface="Berlin Sans FB Demi" pitchFamily="34" charset="0"/>
                <a:cs typeface="Aharoni" pitchFamily="2" charset="-79"/>
              </a:rPr>
              <a:t>PROTOCOLOS DE ATENCIÓN</a:t>
            </a:r>
            <a:endParaRPr lang="es-ES_tradnl" altLang="es-CO" sz="3000" b="1" dirty="0">
              <a:solidFill>
                <a:srgbClr val="254061"/>
              </a:solidFill>
              <a:latin typeface="Berlin Sans FB Demi" pitchFamily="34" charset="0"/>
              <a:cs typeface="Aharoni" pitchFamily="2" charset="-79"/>
            </a:endParaRPr>
          </a:p>
        </p:txBody>
      </p:sp>
      <p:sp>
        <p:nvSpPr>
          <p:cNvPr id="6" name="Rectángulo 5"/>
          <p:cNvSpPr/>
          <p:nvPr/>
        </p:nvSpPr>
        <p:spPr>
          <a:xfrm>
            <a:off x="819808" y="1869435"/>
            <a:ext cx="4304681" cy="2554545"/>
          </a:xfrm>
          <a:prstGeom prst="rect">
            <a:avLst/>
          </a:prstGeom>
        </p:spPr>
        <p:txBody>
          <a:bodyPr wrap="square">
            <a:spAutoFit/>
          </a:bodyPr>
          <a:lstStyle/>
          <a:p>
            <a:pPr lvl="0" algn="just"/>
            <a:r>
              <a:rPr lang="es-CO" sz="2000" dirty="0">
                <a:solidFill>
                  <a:schemeClr val="accent1">
                    <a:lumMod val="50000"/>
                  </a:schemeClr>
                </a:solidFill>
              </a:rPr>
              <a:t>Documento que establece las </a:t>
            </a:r>
            <a:r>
              <a:rPr lang="es-CO" sz="2000" dirty="0">
                <a:solidFill>
                  <a:schemeClr val="accent6">
                    <a:lumMod val="75000"/>
                  </a:schemeClr>
                </a:solidFill>
              </a:rPr>
              <a:t>actividades</a:t>
            </a:r>
            <a:r>
              <a:rPr lang="es-CO" sz="2000" dirty="0">
                <a:solidFill>
                  <a:schemeClr val="accent1">
                    <a:lumMod val="50000"/>
                  </a:schemeClr>
                </a:solidFill>
              </a:rPr>
              <a:t>, </a:t>
            </a:r>
            <a:r>
              <a:rPr lang="es-CO" sz="2000" dirty="0">
                <a:solidFill>
                  <a:schemeClr val="accent6">
                    <a:lumMod val="75000"/>
                  </a:schemeClr>
                </a:solidFill>
              </a:rPr>
              <a:t>pautas</a:t>
            </a:r>
            <a:r>
              <a:rPr lang="es-CO" sz="2000" dirty="0">
                <a:solidFill>
                  <a:schemeClr val="accent1">
                    <a:lumMod val="50000"/>
                  </a:schemeClr>
                </a:solidFill>
              </a:rPr>
              <a:t> y </a:t>
            </a:r>
            <a:r>
              <a:rPr lang="es-CO" sz="2000" dirty="0">
                <a:solidFill>
                  <a:schemeClr val="accent6">
                    <a:lumMod val="75000"/>
                  </a:schemeClr>
                </a:solidFill>
              </a:rPr>
              <a:t>orientaciones</a:t>
            </a:r>
            <a:r>
              <a:rPr lang="es-CO" sz="2000" dirty="0">
                <a:solidFill>
                  <a:schemeClr val="accent1">
                    <a:lumMod val="50000"/>
                  </a:schemeClr>
                </a:solidFill>
              </a:rPr>
              <a:t>  que  se realizan en el </a:t>
            </a:r>
            <a:r>
              <a:rPr lang="es-CO" sz="2000" dirty="0">
                <a:solidFill>
                  <a:schemeClr val="accent6">
                    <a:lumMod val="75000"/>
                  </a:schemeClr>
                </a:solidFill>
              </a:rPr>
              <a:t>establecimiento educativo </a:t>
            </a:r>
            <a:r>
              <a:rPr lang="es-CO" sz="2000" dirty="0">
                <a:solidFill>
                  <a:schemeClr val="accent1">
                    <a:lumMod val="50000"/>
                  </a:schemeClr>
                </a:solidFill>
              </a:rPr>
              <a:t>para atender las situaciones que afectan la convivencia escolar y el ejercicio de los derechos humanos, sexuales y reproductivos de los niños, niñas y adolescentes.</a:t>
            </a:r>
            <a:endParaRPr lang="es-ES" sz="2000" dirty="0">
              <a:solidFill>
                <a:schemeClr val="accent1">
                  <a:lumMod val="50000"/>
                </a:schemeClr>
              </a:solidFill>
            </a:endParaRPr>
          </a:p>
        </p:txBody>
      </p:sp>
      <p:sp>
        <p:nvSpPr>
          <p:cNvPr id="7" name="Rectángulo redondeado 6"/>
          <p:cNvSpPr/>
          <p:nvPr/>
        </p:nvSpPr>
        <p:spPr>
          <a:xfrm>
            <a:off x="5627915" y="1659496"/>
            <a:ext cx="2729946" cy="2960915"/>
          </a:xfrm>
          <a:prstGeom prst="roundRect">
            <a:avLst/>
          </a:prstGeom>
          <a:noFill/>
          <a:ln w="28575">
            <a:solidFill>
              <a:schemeClr val="accent3">
                <a:lumMod val="50000"/>
              </a:schemeClr>
            </a:solid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s-ES" altLang="es-CO" b="1" dirty="0">
                <a:solidFill>
                  <a:srgbClr val="254061"/>
                </a:solidFill>
                <a:latin typeface="Berlin Sans FB Demi" pitchFamily="34" charset="0"/>
                <a:cs typeface="Aharoni" pitchFamily="2" charset="-79"/>
              </a:rPr>
              <a:t>PROTOCOLOS DE ATENCIÓN</a:t>
            </a:r>
            <a:endParaRPr lang="es-ES_tradnl" altLang="es-CO" b="1" dirty="0">
              <a:solidFill>
                <a:srgbClr val="254061"/>
              </a:solidFill>
              <a:latin typeface="Berlin Sans FB Demi" pitchFamily="34" charset="0"/>
              <a:cs typeface="Aharoni" pitchFamily="2" charset="-79"/>
            </a:endParaRP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r="19833"/>
          <a:stretch/>
        </p:blipFill>
        <p:spPr>
          <a:xfrm>
            <a:off x="6087355" y="2386262"/>
            <a:ext cx="2107220" cy="1971425"/>
          </a:xfrm>
          <a:prstGeom prst="rect">
            <a:avLst/>
          </a:prstGeom>
        </p:spPr>
      </p:pic>
      <p:sp>
        <p:nvSpPr>
          <p:cNvPr id="9" name="Rectángulo 8"/>
          <p:cNvSpPr/>
          <p:nvPr/>
        </p:nvSpPr>
        <p:spPr>
          <a:xfrm>
            <a:off x="5298082" y="6445547"/>
            <a:ext cx="3889462" cy="369332"/>
          </a:xfrm>
          <a:prstGeom prst="rect">
            <a:avLst/>
          </a:prstGeom>
        </p:spPr>
        <p:txBody>
          <a:bodyPr wrap="none">
            <a:spAutoFit/>
          </a:bodyPr>
          <a:lstStyle/>
          <a:p>
            <a:pPr algn="r"/>
            <a:r>
              <a:rPr lang="es-CO" b="1" dirty="0">
                <a:solidFill>
                  <a:schemeClr val="tx2">
                    <a:lumMod val="50000"/>
                  </a:schemeClr>
                </a:solidFill>
              </a:rPr>
              <a:t>Comité Distrital de Convivencia Escolar</a:t>
            </a:r>
          </a:p>
        </p:txBody>
      </p:sp>
      <p:cxnSp>
        <p:nvCxnSpPr>
          <p:cNvPr id="11" name="Conector recto 10"/>
          <p:cNvCxnSpPr/>
          <p:nvPr/>
        </p:nvCxnSpPr>
        <p:spPr>
          <a:xfrm flipV="1">
            <a:off x="5399314" y="6739097"/>
            <a:ext cx="3744686" cy="104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221470" y="672328"/>
            <a:ext cx="6008915" cy="400110"/>
          </a:xfrm>
          <a:prstGeom prst="rect">
            <a:avLst/>
          </a:prstGeom>
          <a:noFill/>
        </p:spPr>
        <p:txBody>
          <a:bodyPr wrap="square" rtlCol="0">
            <a:spAutoFit/>
          </a:bodyPr>
          <a:lstStyle/>
          <a:p>
            <a:r>
              <a:rPr lang="es-CO" sz="2000" b="1" dirty="0">
                <a:solidFill>
                  <a:schemeClr val="accent1">
                    <a:lumMod val="75000"/>
                  </a:schemeClr>
                </a:solidFill>
                <a:latin typeface="Berlin Sans FB Demi" pitchFamily="34" charset="0"/>
                <a:cs typeface="Aharoni" pitchFamily="2" charset="-79"/>
              </a:rPr>
              <a:t>Definición</a:t>
            </a:r>
          </a:p>
        </p:txBody>
      </p:sp>
    </p:spTree>
    <p:extLst>
      <p:ext uri="{BB962C8B-B14F-4D97-AF65-F5344CB8AC3E}">
        <p14:creationId xmlns:p14="http://schemas.microsoft.com/office/powerpoint/2010/main" val="2946523953"/>
      </p:ext>
    </p:extLst>
  </p:cSld>
  <p:clrMapOvr>
    <a:masterClrMapping/>
  </p:clrMapOvr>
  <p:transition spd="slow">
    <p:push dir="u"/>
  </p:transition>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28698</TotalTime>
  <Words>9160</Words>
  <Application>Microsoft Office PowerPoint</Application>
  <PresentationFormat>Presentación en pantalla (4:3)</PresentationFormat>
  <Paragraphs>810</Paragraphs>
  <Slides>79</Slides>
  <Notes>1</Notes>
  <HiddenSlides>36</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Subsecretaria Integracion Interinstitucional</dc:creator>
  <cp:lastModifiedBy>David Sebastian</cp:lastModifiedBy>
  <cp:revision>2276</cp:revision>
  <cp:lastPrinted>2016-09-28T00:11:34Z</cp:lastPrinted>
  <dcterms:created xsi:type="dcterms:W3CDTF">2015-12-31T16:21:33Z</dcterms:created>
  <dcterms:modified xsi:type="dcterms:W3CDTF">2017-08-25T21:04:12Z</dcterms:modified>
</cp:coreProperties>
</file>