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B82851-FB49-4403-944A-14951EC17F61}" type="datetimeFigureOut">
              <a:rPr lang="es-CO" smtClean="0"/>
              <a:pPr/>
              <a:t>13/03/2015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728C48-786F-4DDF-93DA-71FB5B8806E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co/url?sa=i&amp;rct=j&amp;q=&amp;esrc=s&amp;source=images&amp;cd=&amp;cad=rja&amp;uact=8&amp;ved=0CAcQjRw&amp;url=http://www.berails.com/apoyo-al-estudio/&amp;ei=vnZ2VNX9EYH-gwT9w4HwCg&amp;bvm=bv.80642063,d.eXY&amp;psig=AFQjCNHSuzN_ziBHhM5b465Ux6ESRm2-bQ&amp;ust=14171361639321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O" dirty="0"/>
              <a:t>CARLOS ALBAN HOLGUIN IED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8002891" cy="1793167"/>
          </a:xfrm>
        </p:spPr>
        <p:txBody>
          <a:bodyPr/>
          <a:lstStyle/>
          <a:p>
            <a:r>
              <a:rPr lang="es-CO" dirty="0" smtClean="0"/>
              <a:t>PACTO DE CONVIVENCIA CICLO 1</a:t>
            </a:r>
            <a:endParaRPr lang="es-CO" dirty="0"/>
          </a:p>
        </p:txBody>
      </p:sp>
      <p:pic>
        <p:nvPicPr>
          <p:cNvPr id="1026" name="Picture 2" descr="http://pixers.es/image/1/400/n8nLugWU46l1uiE1ZRUiRZ3Tjc3ZP5EebRnQHiVTapGUYvXZfc0RwIER2pGRfNDXw79Qh7jQhQ0QhoGRh72MhF3FqzSKhZkaMR3KhRGKm5dRkRHT0NnasiGaho2F0Rni/82/97/31/0082973180/3/vinilo-ninos-jugando-acc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92696"/>
            <a:ext cx="3439438" cy="19432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042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628166901"/>
              </p:ext>
            </p:extLst>
          </p:nvPr>
        </p:nvGraphicFramePr>
        <p:xfrm>
          <a:off x="357158" y="107511"/>
          <a:ext cx="8424936" cy="660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857388"/>
                <a:gridCol w="5424540"/>
              </a:tblGrid>
              <a:tr h="44928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PACTO DE CONVIVENCIA CICLO UNO</a:t>
                      </a:r>
                      <a:endParaRPr lang="es-CO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200" dirty="0" smtClean="0"/>
                        <a:t>CONVIVO</a:t>
                      </a:r>
                      <a:r>
                        <a:rPr lang="es-CO" sz="1200" baseline="0" dirty="0" smtClean="0"/>
                        <a:t> CON ALEGRIA</a:t>
                      </a:r>
                      <a:endParaRPr lang="es-CO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28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PPI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Fomentar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el niño y la niña de ciclo Uno,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través de estrategias que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potencien el desarrollo socio afectivo, las habilidades comunicativas con el fin de establecer las relaciones sociales y comunicativas en forma asertiva.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808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(REFERENTE</a:t>
                      </a: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CICLO)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Amor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Como manifestación de los seres humanos para alcanzar la belleza, el bien y la armonía.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Respeto: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Consideración brindada a todos los seres humanos y su entorno, atendiendo a sus individualidades.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28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(REFERENTE</a:t>
                      </a: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CICLO)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Autoestima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Respeto y reconocimiento por sí mismo</a:t>
                      </a:r>
                      <a:endParaRPr lang="es-CO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28997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EJE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COMPONENTE</a:t>
                      </a:r>
                    </a:p>
                    <a:p>
                      <a:pPr algn="ctr"/>
                      <a:r>
                        <a:rPr lang="es-CO" sz="1200" b="1" dirty="0" smtClean="0"/>
                        <a:t>(ÁRBOL DE PROBLEMAS)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ESTRATEGIA</a:t>
                      </a:r>
                      <a:endParaRPr lang="es-CO" sz="1200" b="1" dirty="0"/>
                    </a:p>
                  </a:txBody>
                  <a:tcPr/>
                </a:tc>
              </a:tr>
              <a:tr h="340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INTRAPERSONAL: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Regulación  emocional, autoestima, motivación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SUJETO: </a:t>
                      </a: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PROPICIAR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espacios en los cuales se realice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de reconocimiento de sí mismo y sus cualidades físicas, actitudinales  y juegos para favorecer la afectividad.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FAMILIA: </a:t>
                      </a: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escuela de  padres que permitan formar a los padres de familia y cuidadores en temáticas como: pautas de crianza, manejo de emociones básicas  y resolución de conflictos, desde el departamento de orientación. 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ESCUELA: </a:t>
                      </a: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DINAMIZAR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lúdicas, deportivas y artísticas para favorecer el trabajo cooperativo.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INICIAR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construcción de su proyecto de vida.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COMUNIDAD: </a:t>
                      </a:r>
                    </a:p>
                    <a:p>
                      <a:pPr algn="just"/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OFRECER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los niños y niñas del ciclo I, las herramientas necesarias para relacionarse con otros de una manera cada vez más comprensiva y justa, para que sean capaces de resolver problemas cotidianos.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463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727013948"/>
              </p:ext>
            </p:extLst>
          </p:nvPr>
        </p:nvGraphicFramePr>
        <p:xfrm>
          <a:off x="357158" y="107511"/>
          <a:ext cx="8424936" cy="309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857388"/>
                <a:gridCol w="5424540"/>
              </a:tblGrid>
              <a:tr h="4337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PACTO DE CONVIVENCIA CICLO UNO</a:t>
                      </a:r>
                      <a:endParaRPr lang="es-CO" sz="1200" b="1" kern="1200" dirty="0" smtClean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latin typeface="Arial" pitchFamily="34" charset="0"/>
                          <a:cs typeface="Arial" pitchFamily="34" charset="0"/>
                        </a:rPr>
                        <a:t>CONVIVO</a:t>
                      </a:r>
                      <a:r>
                        <a:rPr lang="es-CO" sz="1200" baseline="0" dirty="0" smtClean="0">
                          <a:latin typeface="Arial" pitchFamily="34" charset="0"/>
                          <a:cs typeface="Arial" pitchFamily="34" charset="0"/>
                        </a:rPr>
                        <a:t> CON ALEGRIA</a:t>
                      </a:r>
                      <a:endParaRPr lang="es-CO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07268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EJE</a:t>
                      </a:r>
                      <a:endParaRPr lang="es-CO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COMPONENTE</a:t>
                      </a:r>
                    </a:p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(ÁRBOL DE PROBLEMAS)</a:t>
                      </a:r>
                      <a:endParaRPr lang="es-CO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ESTRATEGIA</a:t>
                      </a:r>
                      <a:endParaRPr lang="es-CO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94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INTERPERSONAL:</a:t>
                      </a:r>
                      <a:endParaRPr lang="es-CO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Empatía, cooperación y trabajo en equipo</a:t>
                      </a:r>
                      <a:endParaRPr lang="es-CO" sz="12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SUJETO: GENERAR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espacios lúdicos que le permita al niño y niña de ciclo I reconocer en el otro sus emociones, intereses y necesidades.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FAMILIA: IMPLEMENTAR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juegos de roles que le ayuden a los niños y niñas de ciclo I, a interpretar situaciones cotidianas y las consecuencias de sus actos.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ESCUELA: IMPLEMENTAR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escuelas de padres basadas en principios y valores como el amor, el respeto, tolerancia y la solidaridad.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SOCIEDAD: FOMENTAR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 los niños y niñas  la convivencia pacífica, la participación democrática, el respeto y el valor por la pluralidad y la diferencia tanto en su entorno cercano como en su comunidad.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1878411"/>
              </p:ext>
            </p:extLst>
          </p:nvPr>
        </p:nvGraphicFramePr>
        <p:xfrm>
          <a:off x="357158" y="3357562"/>
          <a:ext cx="842493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857388"/>
                <a:gridCol w="5424540"/>
              </a:tblGrid>
              <a:tr h="22158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PACTO DE CONVIVENCIA CICLO UNO</a:t>
                      </a:r>
                      <a:endParaRPr lang="es-CO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200" dirty="0" smtClean="0"/>
                        <a:t>CONVIVO</a:t>
                      </a:r>
                      <a:r>
                        <a:rPr lang="es-CO" sz="1200" baseline="0" dirty="0" smtClean="0"/>
                        <a:t> CON ALEGRIA</a:t>
                      </a:r>
                      <a:endParaRPr lang="es-CO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221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EJE</a:t>
                      </a:r>
                      <a:endParaRPr lang="es-CO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COMPONENTE</a:t>
                      </a:r>
                    </a:p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(ÁRBOL DE PROBLEMAS)</a:t>
                      </a:r>
                      <a:endParaRPr lang="es-CO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>
                          <a:latin typeface="Arial" pitchFamily="34" charset="0"/>
                          <a:cs typeface="Arial" pitchFamily="34" charset="0"/>
                        </a:rPr>
                        <a:t>ESTRATEGIA</a:t>
                      </a:r>
                      <a:endParaRPr lang="es-CO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51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Comunicación asertiva: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Comunicación verbal y no verbal, regulación emocional.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SUJETO: FOMENTAR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actividades lúdicas, deportivas y rutinas varias individuales y grupales que le permitan a los niños y niñas seguir instrucciones, interiorizar normas y mejorar procesos de atención.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FAMILIA: CREAR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los padres de familia y/o acudientes cultura del seguimiento del conducto regular, del Manual de Convivencia para mejorar la comunicación ESCUELA-FAMILIA-ESCUELA.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ESCUELA: IMPLEMENTAR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escuelas de padres orientadas a mejorar el proceso de acompañamiento académico y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convivencial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los niños y niñas de ciclo I.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SOCIEDAD: GENERAR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los niños y  niñas</a:t>
                      </a: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construcción de un diálogo y una comunicación permanente para hacer compatibles sus diversos intereses.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4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97405127"/>
              </p:ext>
            </p:extLst>
          </p:nvPr>
        </p:nvGraphicFramePr>
        <p:xfrm>
          <a:off x="357158" y="107511"/>
          <a:ext cx="8424936" cy="265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857388"/>
                <a:gridCol w="5424540"/>
              </a:tblGrid>
              <a:tr h="41499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PACTO DE CONVIVENCIA CICLO UNO</a:t>
                      </a:r>
                      <a:endParaRPr lang="es-CO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200" dirty="0" smtClean="0"/>
                        <a:t>CONVIVO</a:t>
                      </a:r>
                      <a:r>
                        <a:rPr lang="es-CO" sz="1200" baseline="0" dirty="0" smtClean="0"/>
                        <a:t> CON ALEGRIA</a:t>
                      </a:r>
                      <a:endParaRPr lang="es-CO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746996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>
                          <a:latin typeface="Arial" pitchFamily="34" charset="0"/>
                          <a:cs typeface="Arial" pitchFamily="34" charset="0"/>
                        </a:rPr>
                        <a:t>EJE</a:t>
                      </a:r>
                      <a:endParaRPr lang="es-CO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>
                          <a:latin typeface="Arial" pitchFamily="34" charset="0"/>
                          <a:cs typeface="Arial" pitchFamily="34" charset="0"/>
                        </a:rPr>
                        <a:t>COMPONENTE</a:t>
                      </a:r>
                    </a:p>
                    <a:p>
                      <a:pPr algn="ctr"/>
                      <a:r>
                        <a:rPr lang="es-CO" sz="1600" b="1" dirty="0" smtClean="0">
                          <a:latin typeface="Arial" pitchFamily="34" charset="0"/>
                          <a:cs typeface="Arial" pitchFamily="34" charset="0"/>
                        </a:rPr>
                        <a:t>(ÁRBOL DE PROBLEMAS)</a:t>
                      </a:r>
                      <a:endParaRPr lang="es-CO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>
                          <a:latin typeface="Arial" pitchFamily="34" charset="0"/>
                          <a:cs typeface="Arial" pitchFamily="34" charset="0"/>
                        </a:rPr>
                        <a:t>ESTRATEGIA</a:t>
                      </a:r>
                      <a:endParaRPr lang="es-CO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7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Solución de conflictos: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Creatividad, mediación, conciliación.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SUJETO, FAMILIA, ESCUELA Y SOCIEDAD: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Orientar pautas y normas para dar respuesta asertiva y tolerante a los conflictos que se generan en su cotidianidad.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Onda"/>
          <p:cNvSpPr/>
          <p:nvPr/>
        </p:nvSpPr>
        <p:spPr>
          <a:xfrm>
            <a:off x="571472" y="2786058"/>
            <a:ext cx="8072494" cy="4071942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/>
              <a:t>DIVULGACIÓN</a:t>
            </a:r>
            <a:endParaRPr lang="es-CO" dirty="0" smtClean="0"/>
          </a:p>
          <a:p>
            <a:r>
              <a:rPr lang="es-ES" b="1" dirty="0" smtClean="0"/>
              <a:t> </a:t>
            </a:r>
            <a:endParaRPr lang="es-CO" dirty="0" smtClean="0"/>
          </a:p>
          <a:p>
            <a:r>
              <a:rPr lang="es-ES" dirty="0" smtClean="0"/>
              <a:t>Socializar el pacto de convivencia del ciclo a través de:</a:t>
            </a:r>
            <a:endParaRPr lang="es-CO" dirty="0" smtClean="0"/>
          </a:p>
          <a:p>
            <a:r>
              <a:rPr lang="es-ES" dirty="0" smtClean="0"/>
              <a:t> </a:t>
            </a:r>
            <a:endParaRPr lang="es-CO" dirty="0" smtClean="0"/>
          </a:p>
          <a:p>
            <a:pPr lvl="0"/>
            <a:r>
              <a:rPr lang="es-ES" dirty="0" smtClean="0"/>
              <a:t>Taller de padres y estudiantes de carácter obligatorio y firma del pacto</a:t>
            </a:r>
            <a:r>
              <a:rPr lang="es-ES" dirty="0"/>
              <a:t>;</a:t>
            </a:r>
            <a:endParaRPr lang="es-CO" dirty="0" smtClean="0"/>
          </a:p>
          <a:p>
            <a:pPr lvl="0"/>
            <a:r>
              <a:rPr lang="es-ES" dirty="0" smtClean="0"/>
              <a:t>El padre  que no asista al taller de divulgación debe presentarse con previa citación de orientación para leer, comprometerse y firmar el pacto.</a:t>
            </a:r>
          </a:p>
          <a:p>
            <a:pPr lvl="0"/>
            <a:endParaRPr lang="es-CO" dirty="0" smtClean="0"/>
          </a:p>
          <a:p>
            <a:pPr lvl="0"/>
            <a:r>
              <a:rPr lang="es-ES" dirty="0" smtClean="0"/>
              <a:t>Página web de la institución, Manual de Convivencia, Agenda Escolar,</a:t>
            </a:r>
            <a:endParaRPr lang="es-CO" dirty="0" smtClean="0"/>
          </a:p>
          <a:p>
            <a:pPr algn="ctr"/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hacia abajo"/>
          <p:cNvSpPr/>
          <p:nvPr/>
        </p:nvSpPr>
        <p:spPr>
          <a:xfrm>
            <a:off x="251520" y="1558826"/>
            <a:ext cx="8604448" cy="424643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483768" y="2348880"/>
            <a:ext cx="4176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EVALUACION </a:t>
            </a:r>
            <a:endParaRPr lang="es-CO" sz="2400" dirty="0"/>
          </a:p>
          <a:p>
            <a:r>
              <a:rPr lang="es-ES" sz="2400" b="1" dirty="0"/>
              <a:t> </a:t>
            </a:r>
            <a:endParaRPr lang="es-CO" sz="2400" dirty="0"/>
          </a:p>
          <a:p>
            <a:pPr lvl="0"/>
            <a:r>
              <a:rPr lang="es-ES" sz="2400" dirty="0"/>
              <a:t>Creación de instrumentos para  realizar seguimiento y para evaluar la efectividad de </a:t>
            </a:r>
            <a:r>
              <a:rPr lang="es-ES" sz="2400" dirty="0" smtClean="0"/>
              <a:t>este, y de esta manera realizar </a:t>
            </a:r>
            <a:r>
              <a:rPr lang="es-ES" sz="2400" dirty="0"/>
              <a:t>las modificaciones pertinentes bajo el apoyo de la comunidad educativa</a:t>
            </a:r>
            <a:endParaRPr lang="es-CO" sz="2400" dirty="0"/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xmlns="" val="339791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s://encrypted-tbn0.gstatic.com/images?q=tbn:ANd9GcTXH90gj7XwHk5rodI8VlfDJPVc7la66HIWuyING36x37Z49z6A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78" y="1714488"/>
            <a:ext cx="3810022" cy="21907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14282" y="1714488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Porto mi uniforme diariamente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Me alimento sanamente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Asisto puntualmente a mi colegio</a:t>
            </a:r>
            <a:r>
              <a:rPr lang="es-ES" dirty="0" smtClean="0"/>
              <a:t> 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Cuido mi presentación personal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Soy cuidadoso con mis pertenencias 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Respeto a mis compañeros y los ayudo.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Cuido mi salón de clase y sus elementos.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Nunca tomo objetos ajenos.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Respeto y valoro a mis profesores.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Utilizo las palabras mágicas: Buenos días, por favor, gracias.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Escucho atentamente a los demás.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Pido la palabra con respeto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Ofrezco disculpas cuando cometo un error.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Pongo la basura en su lugar y no desperdicio el agua.</a:t>
            </a:r>
            <a:endParaRPr lang="es-CO" dirty="0" smtClean="0"/>
          </a:p>
          <a:p>
            <a:pPr lvl="0">
              <a:buFont typeface="Wingdings" pitchFamily="2" charset="2"/>
              <a:buChar char="Ø"/>
            </a:pPr>
            <a:r>
              <a:rPr lang="es-ES" i="1" dirty="0" smtClean="0"/>
              <a:t>Soy tolerante y respetuoso con mis compañeros</a:t>
            </a:r>
            <a:endParaRPr lang="es-CO" dirty="0" smtClean="0"/>
          </a:p>
          <a:p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500034" y="285728"/>
            <a:ext cx="8254763" cy="11046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CONVIVIENDO CON ALEGRÍA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3105056</TotalTime>
  <Words>577</Words>
  <Application>Microsoft Office PowerPoint</Application>
  <PresentationFormat>Presentación en pantalla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Transmisión de listas</vt:lpstr>
      <vt:lpstr>PACTO DE CONVIVENCIA CICLO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PACTO DE CONVIVENCIA CICLO 1</dc:title>
  <dc:creator>PC3</dc:creator>
  <cp:lastModifiedBy>COORDINACION</cp:lastModifiedBy>
  <cp:revision>8</cp:revision>
  <dcterms:created xsi:type="dcterms:W3CDTF">2014-11-27T01:21:46Z</dcterms:created>
  <dcterms:modified xsi:type="dcterms:W3CDTF">2015-03-13T12:45:51Z</dcterms:modified>
</cp:coreProperties>
</file>